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40.svg" ContentType="image/svg+xml"/>
  <Override PartName="/ppt/media/image4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328" r:id="rId4"/>
    <p:sldId id="329" r:id="rId5"/>
    <p:sldId id="330" r:id="rId6"/>
    <p:sldId id="331" r:id="rId7"/>
    <p:sldId id="332" r:id="rId8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95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66.xml"/><Relationship Id="rId7" Type="http://schemas.openxmlformats.org/officeDocument/2006/relationships/image" Target="../media/image3.png"/><Relationship Id="rId6" Type="http://schemas.openxmlformats.org/officeDocument/2006/relationships/tags" Target="../tags/tag65.xml"/><Relationship Id="rId57" Type="http://schemas.openxmlformats.org/officeDocument/2006/relationships/tags" Target="../tags/tag98.xml"/><Relationship Id="rId56" Type="http://schemas.openxmlformats.org/officeDocument/2006/relationships/tags" Target="../tags/tag97.xml"/><Relationship Id="rId55" Type="http://schemas.openxmlformats.org/officeDocument/2006/relationships/tags" Target="../tags/tag96.xml"/><Relationship Id="rId54" Type="http://schemas.openxmlformats.org/officeDocument/2006/relationships/tags" Target="../tags/tag95.xml"/><Relationship Id="rId53" Type="http://schemas.openxmlformats.org/officeDocument/2006/relationships/tags" Target="../tags/tag94.xml"/><Relationship Id="rId52" Type="http://schemas.openxmlformats.org/officeDocument/2006/relationships/tags" Target="../tags/tag93.xml"/><Relationship Id="rId51" Type="http://schemas.openxmlformats.org/officeDocument/2006/relationships/tags" Target="../tags/tag92.xml"/><Relationship Id="rId50" Type="http://schemas.openxmlformats.org/officeDocument/2006/relationships/tags" Target="../tags/tag91.xml"/><Relationship Id="rId5" Type="http://schemas.openxmlformats.org/officeDocument/2006/relationships/image" Target="../media/image2.png"/><Relationship Id="rId49" Type="http://schemas.openxmlformats.org/officeDocument/2006/relationships/tags" Target="../tags/tag90.xml"/><Relationship Id="rId48" Type="http://schemas.openxmlformats.org/officeDocument/2006/relationships/tags" Target="../tags/tag89.xml"/><Relationship Id="rId47" Type="http://schemas.openxmlformats.org/officeDocument/2006/relationships/tags" Target="../tags/tag88.xml"/><Relationship Id="rId46" Type="http://schemas.openxmlformats.org/officeDocument/2006/relationships/tags" Target="../tags/tag87.xml"/><Relationship Id="rId45" Type="http://schemas.openxmlformats.org/officeDocument/2006/relationships/tags" Target="../tags/tag86.xml"/><Relationship Id="rId44" Type="http://schemas.openxmlformats.org/officeDocument/2006/relationships/tags" Target="../tags/tag85.xml"/><Relationship Id="rId43" Type="http://schemas.openxmlformats.org/officeDocument/2006/relationships/tags" Target="../tags/tag84.xml"/><Relationship Id="rId42" Type="http://schemas.openxmlformats.org/officeDocument/2006/relationships/tags" Target="../tags/tag83.xml"/><Relationship Id="rId41" Type="http://schemas.openxmlformats.org/officeDocument/2006/relationships/image" Target="../media/image20.emf"/><Relationship Id="rId40" Type="http://schemas.openxmlformats.org/officeDocument/2006/relationships/tags" Target="../tags/tag82.xml"/><Relationship Id="rId4" Type="http://schemas.openxmlformats.org/officeDocument/2006/relationships/tags" Target="../tags/tag64.xml"/><Relationship Id="rId39" Type="http://schemas.openxmlformats.org/officeDocument/2006/relationships/image" Target="../media/image19.emf"/><Relationship Id="rId38" Type="http://schemas.openxmlformats.org/officeDocument/2006/relationships/tags" Target="../tags/tag81.xml"/><Relationship Id="rId37" Type="http://schemas.openxmlformats.org/officeDocument/2006/relationships/image" Target="../media/image18.emf"/><Relationship Id="rId36" Type="http://schemas.openxmlformats.org/officeDocument/2006/relationships/tags" Target="../tags/tag80.xml"/><Relationship Id="rId35" Type="http://schemas.openxmlformats.org/officeDocument/2006/relationships/image" Target="../media/image17.emf"/><Relationship Id="rId34" Type="http://schemas.openxmlformats.org/officeDocument/2006/relationships/tags" Target="../tags/tag79.xml"/><Relationship Id="rId33" Type="http://schemas.openxmlformats.org/officeDocument/2006/relationships/image" Target="../media/image16.emf"/><Relationship Id="rId32" Type="http://schemas.openxmlformats.org/officeDocument/2006/relationships/tags" Target="../tags/tag78.xml"/><Relationship Id="rId31" Type="http://schemas.openxmlformats.org/officeDocument/2006/relationships/image" Target="../media/image15.jpeg"/><Relationship Id="rId30" Type="http://schemas.openxmlformats.org/officeDocument/2006/relationships/tags" Target="../tags/tag77.xml"/><Relationship Id="rId3" Type="http://schemas.openxmlformats.org/officeDocument/2006/relationships/image" Target="../media/image1.png"/><Relationship Id="rId29" Type="http://schemas.openxmlformats.org/officeDocument/2006/relationships/image" Target="../media/image14.png"/><Relationship Id="rId28" Type="http://schemas.openxmlformats.org/officeDocument/2006/relationships/tags" Target="../tags/tag76.xml"/><Relationship Id="rId27" Type="http://schemas.openxmlformats.org/officeDocument/2006/relationships/image" Target="../media/image13.png"/><Relationship Id="rId26" Type="http://schemas.openxmlformats.org/officeDocument/2006/relationships/tags" Target="../tags/tag75.xml"/><Relationship Id="rId25" Type="http://schemas.openxmlformats.org/officeDocument/2006/relationships/image" Target="../media/image12.png"/><Relationship Id="rId24" Type="http://schemas.openxmlformats.org/officeDocument/2006/relationships/tags" Target="../tags/tag74.xml"/><Relationship Id="rId23" Type="http://schemas.openxmlformats.org/officeDocument/2006/relationships/image" Target="../media/image11.jpeg"/><Relationship Id="rId22" Type="http://schemas.openxmlformats.org/officeDocument/2006/relationships/tags" Target="../tags/tag73.xml"/><Relationship Id="rId21" Type="http://schemas.openxmlformats.org/officeDocument/2006/relationships/image" Target="../media/image10.jpeg"/><Relationship Id="rId20" Type="http://schemas.openxmlformats.org/officeDocument/2006/relationships/tags" Target="../tags/tag72.xml"/><Relationship Id="rId2" Type="http://schemas.openxmlformats.org/officeDocument/2006/relationships/tags" Target="../tags/tag63.xml"/><Relationship Id="rId19" Type="http://schemas.openxmlformats.org/officeDocument/2006/relationships/image" Target="../media/image9.png"/><Relationship Id="rId18" Type="http://schemas.openxmlformats.org/officeDocument/2006/relationships/tags" Target="../tags/tag71.xml"/><Relationship Id="rId17" Type="http://schemas.openxmlformats.org/officeDocument/2006/relationships/image" Target="../media/image8.jpeg"/><Relationship Id="rId16" Type="http://schemas.openxmlformats.org/officeDocument/2006/relationships/tags" Target="../tags/tag70.xml"/><Relationship Id="rId15" Type="http://schemas.openxmlformats.org/officeDocument/2006/relationships/image" Target="../media/image7.jpeg"/><Relationship Id="rId14" Type="http://schemas.openxmlformats.org/officeDocument/2006/relationships/tags" Target="../tags/tag69.xml"/><Relationship Id="rId13" Type="http://schemas.openxmlformats.org/officeDocument/2006/relationships/image" Target="../media/image6.jpeg"/><Relationship Id="rId12" Type="http://schemas.openxmlformats.org/officeDocument/2006/relationships/tags" Target="../tags/tag68.xml"/><Relationship Id="rId11" Type="http://schemas.openxmlformats.org/officeDocument/2006/relationships/image" Target="../media/image5.jpe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8.emf"/><Relationship Id="rId7" Type="http://schemas.openxmlformats.org/officeDocument/2006/relationships/tags" Target="../tags/tag102.xml"/><Relationship Id="rId6" Type="http://schemas.openxmlformats.org/officeDocument/2006/relationships/image" Target="../media/image17.emf"/><Relationship Id="rId5" Type="http://schemas.openxmlformats.org/officeDocument/2006/relationships/tags" Target="../tags/tag101.xml"/><Relationship Id="rId4" Type="http://schemas.openxmlformats.org/officeDocument/2006/relationships/image" Target="../media/image16.emf"/><Relationship Id="rId3" Type="http://schemas.openxmlformats.org/officeDocument/2006/relationships/tags" Target="../tags/tag100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9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image" Target="../media/image20.emf"/><Relationship Id="rId11" Type="http://schemas.openxmlformats.org/officeDocument/2006/relationships/tags" Target="../tags/tag104.xml"/><Relationship Id="rId10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image" Target="../media/image18.emf"/><Relationship Id="rId3" Type="http://schemas.openxmlformats.org/officeDocument/2006/relationships/tags" Target="../tags/tag116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5.xml"/><Relationship Id="rId19" Type="http://schemas.openxmlformats.org/officeDocument/2006/relationships/tags" Target="../tags/tag127.xml"/><Relationship Id="rId18" Type="http://schemas.openxmlformats.org/officeDocument/2006/relationships/image" Target="../media/image20.emf"/><Relationship Id="rId17" Type="http://schemas.openxmlformats.org/officeDocument/2006/relationships/tags" Target="../tags/tag126.xml"/><Relationship Id="rId16" Type="http://schemas.openxmlformats.org/officeDocument/2006/relationships/image" Target="../media/image19.emf"/><Relationship Id="rId15" Type="http://schemas.openxmlformats.org/officeDocument/2006/relationships/tags" Target="../tags/tag125.xml"/><Relationship Id="rId14" Type="http://schemas.openxmlformats.org/officeDocument/2006/relationships/image" Target="../media/image17.emf"/><Relationship Id="rId13" Type="http://schemas.openxmlformats.org/officeDocument/2006/relationships/tags" Target="../tags/tag124.xml"/><Relationship Id="rId12" Type="http://schemas.openxmlformats.org/officeDocument/2006/relationships/image" Target="../media/image16.emf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../media/image18.emf"/><Relationship Id="rId7" Type="http://schemas.openxmlformats.org/officeDocument/2006/relationships/tags" Target="../tags/tag139.xml"/><Relationship Id="rId6" Type="http://schemas.openxmlformats.org/officeDocument/2006/relationships/image" Target="../media/image17.emf"/><Relationship Id="rId5" Type="http://schemas.openxmlformats.org/officeDocument/2006/relationships/tags" Target="../tags/tag138.xml"/><Relationship Id="rId4" Type="http://schemas.openxmlformats.org/officeDocument/2006/relationships/image" Target="../media/image16.emf"/><Relationship Id="rId3" Type="http://schemas.openxmlformats.org/officeDocument/2006/relationships/tags" Target="../tags/tag137.xml"/><Relationship Id="rId23" Type="http://schemas.openxmlformats.org/officeDocument/2006/relationships/tags" Target="../tags/tag15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6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image" Target="../media/image20.emf"/><Relationship Id="rId11" Type="http://schemas.openxmlformats.org/officeDocument/2006/relationships/tags" Target="../tags/tag141.xml"/><Relationship Id="rId10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18.emf"/><Relationship Id="rId7" Type="http://schemas.openxmlformats.org/officeDocument/2006/relationships/tags" Target="../tags/tag168.xml"/><Relationship Id="rId6" Type="http://schemas.openxmlformats.org/officeDocument/2006/relationships/image" Target="../media/image17.emf"/><Relationship Id="rId5" Type="http://schemas.openxmlformats.org/officeDocument/2006/relationships/tags" Target="../tags/tag167.xml"/><Relationship Id="rId4" Type="http://schemas.openxmlformats.org/officeDocument/2006/relationships/image" Target="../media/image16.emf"/><Relationship Id="rId3" Type="http://schemas.openxmlformats.org/officeDocument/2006/relationships/tags" Target="../tags/tag166.xml"/><Relationship Id="rId20" Type="http://schemas.openxmlformats.org/officeDocument/2006/relationships/tags" Target="../tags/tag178.xml"/><Relationship Id="rId2" Type="http://schemas.openxmlformats.org/officeDocument/2006/relationships/tags" Target="../tags/tag165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image" Target="../media/image20.emf"/><Relationship Id="rId11" Type="http://schemas.openxmlformats.org/officeDocument/2006/relationships/tags" Target="../tags/tag170.xml"/><Relationship Id="rId10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18.emf"/><Relationship Id="rId7" Type="http://schemas.openxmlformats.org/officeDocument/2006/relationships/tags" Target="../tags/tag182.xml"/><Relationship Id="rId6" Type="http://schemas.openxmlformats.org/officeDocument/2006/relationships/image" Target="../media/image17.emf"/><Relationship Id="rId5" Type="http://schemas.openxmlformats.org/officeDocument/2006/relationships/tags" Target="../tags/tag181.xml"/><Relationship Id="rId4" Type="http://schemas.openxmlformats.org/officeDocument/2006/relationships/image" Target="../media/image16.emf"/><Relationship Id="rId3" Type="http://schemas.openxmlformats.org/officeDocument/2006/relationships/tags" Target="../tags/tag180.xml"/><Relationship Id="rId23" Type="http://schemas.openxmlformats.org/officeDocument/2006/relationships/tags" Target="../tags/tag195.xml"/><Relationship Id="rId22" Type="http://schemas.openxmlformats.org/officeDocument/2006/relationships/tags" Target="../tags/tag194.xml"/><Relationship Id="rId21" Type="http://schemas.openxmlformats.org/officeDocument/2006/relationships/tags" Target="../tags/tag193.xml"/><Relationship Id="rId20" Type="http://schemas.openxmlformats.org/officeDocument/2006/relationships/tags" Target="../tags/tag192.xml"/><Relationship Id="rId2" Type="http://schemas.openxmlformats.org/officeDocument/2006/relationships/tags" Target="../tags/tag179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image" Target="../media/image20.emf"/><Relationship Id="rId11" Type="http://schemas.openxmlformats.org/officeDocument/2006/relationships/tags" Target="../tags/tag184.xml"/><Relationship Id="rId10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image" Target="../media/image18.emf"/><Relationship Id="rId7" Type="http://schemas.openxmlformats.org/officeDocument/2006/relationships/tags" Target="../tags/tag204.xml"/><Relationship Id="rId6" Type="http://schemas.openxmlformats.org/officeDocument/2006/relationships/image" Target="../media/image17.emf"/><Relationship Id="rId5" Type="http://schemas.openxmlformats.org/officeDocument/2006/relationships/tags" Target="../tags/tag203.xml"/><Relationship Id="rId4" Type="http://schemas.openxmlformats.org/officeDocument/2006/relationships/image" Target="../media/image16.emf"/><Relationship Id="rId3" Type="http://schemas.openxmlformats.org/officeDocument/2006/relationships/tags" Target="../tags/tag202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201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image" Target="../media/image20.emf"/><Relationship Id="rId11" Type="http://schemas.openxmlformats.org/officeDocument/2006/relationships/tags" Target="../tags/tag206.xml"/><Relationship Id="rId10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219.xml"/><Relationship Id="rId7" Type="http://schemas.openxmlformats.org/officeDocument/2006/relationships/image" Target="../media/image3.png"/><Relationship Id="rId6" Type="http://schemas.openxmlformats.org/officeDocument/2006/relationships/tags" Target="../tags/tag218.xml"/><Relationship Id="rId57" Type="http://schemas.openxmlformats.org/officeDocument/2006/relationships/tags" Target="../tags/tag251.xml"/><Relationship Id="rId56" Type="http://schemas.openxmlformats.org/officeDocument/2006/relationships/tags" Target="../tags/tag250.xml"/><Relationship Id="rId55" Type="http://schemas.openxmlformats.org/officeDocument/2006/relationships/tags" Target="../tags/tag249.xml"/><Relationship Id="rId54" Type="http://schemas.openxmlformats.org/officeDocument/2006/relationships/tags" Target="../tags/tag248.xml"/><Relationship Id="rId53" Type="http://schemas.openxmlformats.org/officeDocument/2006/relationships/tags" Target="../tags/tag247.xml"/><Relationship Id="rId52" Type="http://schemas.openxmlformats.org/officeDocument/2006/relationships/tags" Target="../tags/tag246.xml"/><Relationship Id="rId51" Type="http://schemas.openxmlformats.org/officeDocument/2006/relationships/tags" Target="../tags/tag245.xml"/><Relationship Id="rId50" Type="http://schemas.openxmlformats.org/officeDocument/2006/relationships/tags" Target="../tags/tag244.xml"/><Relationship Id="rId5" Type="http://schemas.openxmlformats.org/officeDocument/2006/relationships/image" Target="../media/image2.png"/><Relationship Id="rId49" Type="http://schemas.openxmlformats.org/officeDocument/2006/relationships/tags" Target="../tags/tag243.xml"/><Relationship Id="rId48" Type="http://schemas.openxmlformats.org/officeDocument/2006/relationships/tags" Target="../tags/tag242.xml"/><Relationship Id="rId47" Type="http://schemas.openxmlformats.org/officeDocument/2006/relationships/tags" Target="../tags/tag241.xml"/><Relationship Id="rId46" Type="http://schemas.openxmlformats.org/officeDocument/2006/relationships/tags" Target="../tags/tag240.xml"/><Relationship Id="rId45" Type="http://schemas.openxmlformats.org/officeDocument/2006/relationships/tags" Target="../tags/tag239.xml"/><Relationship Id="rId44" Type="http://schemas.openxmlformats.org/officeDocument/2006/relationships/tags" Target="../tags/tag238.xml"/><Relationship Id="rId43" Type="http://schemas.openxmlformats.org/officeDocument/2006/relationships/tags" Target="../tags/tag237.xml"/><Relationship Id="rId42" Type="http://schemas.openxmlformats.org/officeDocument/2006/relationships/tags" Target="../tags/tag236.xml"/><Relationship Id="rId41" Type="http://schemas.openxmlformats.org/officeDocument/2006/relationships/image" Target="../media/image20.emf"/><Relationship Id="rId40" Type="http://schemas.openxmlformats.org/officeDocument/2006/relationships/tags" Target="../tags/tag235.xml"/><Relationship Id="rId4" Type="http://schemas.openxmlformats.org/officeDocument/2006/relationships/tags" Target="../tags/tag217.xml"/><Relationship Id="rId39" Type="http://schemas.openxmlformats.org/officeDocument/2006/relationships/image" Target="../media/image19.emf"/><Relationship Id="rId38" Type="http://schemas.openxmlformats.org/officeDocument/2006/relationships/tags" Target="../tags/tag234.xml"/><Relationship Id="rId37" Type="http://schemas.openxmlformats.org/officeDocument/2006/relationships/image" Target="../media/image18.emf"/><Relationship Id="rId36" Type="http://schemas.openxmlformats.org/officeDocument/2006/relationships/tags" Target="../tags/tag233.xml"/><Relationship Id="rId35" Type="http://schemas.openxmlformats.org/officeDocument/2006/relationships/image" Target="../media/image17.emf"/><Relationship Id="rId34" Type="http://schemas.openxmlformats.org/officeDocument/2006/relationships/tags" Target="../tags/tag232.xml"/><Relationship Id="rId33" Type="http://schemas.openxmlformats.org/officeDocument/2006/relationships/image" Target="../media/image16.emf"/><Relationship Id="rId32" Type="http://schemas.openxmlformats.org/officeDocument/2006/relationships/tags" Target="../tags/tag231.xml"/><Relationship Id="rId31" Type="http://schemas.openxmlformats.org/officeDocument/2006/relationships/image" Target="../media/image15.jpeg"/><Relationship Id="rId30" Type="http://schemas.openxmlformats.org/officeDocument/2006/relationships/tags" Target="../tags/tag230.xml"/><Relationship Id="rId3" Type="http://schemas.openxmlformats.org/officeDocument/2006/relationships/image" Target="../media/image1.png"/><Relationship Id="rId29" Type="http://schemas.openxmlformats.org/officeDocument/2006/relationships/image" Target="../media/image14.png"/><Relationship Id="rId28" Type="http://schemas.openxmlformats.org/officeDocument/2006/relationships/tags" Target="../tags/tag229.xml"/><Relationship Id="rId27" Type="http://schemas.openxmlformats.org/officeDocument/2006/relationships/image" Target="../media/image13.png"/><Relationship Id="rId26" Type="http://schemas.openxmlformats.org/officeDocument/2006/relationships/tags" Target="../tags/tag228.xml"/><Relationship Id="rId25" Type="http://schemas.openxmlformats.org/officeDocument/2006/relationships/image" Target="../media/image12.png"/><Relationship Id="rId24" Type="http://schemas.openxmlformats.org/officeDocument/2006/relationships/tags" Target="../tags/tag227.xml"/><Relationship Id="rId23" Type="http://schemas.openxmlformats.org/officeDocument/2006/relationships/image" Target="../media/image11.jpeg"/><Relationship Id="rId22" Type="http://schemas.openxmlformats.org/officeDocument/2006/relationships/tags" Target="../tags/tag226.xml"/><Relationship Id="rId21" Type="http://schemas.openxmlformats.org/officeDocument/2006/relationships/image" Target="../media/image10.jpeg"/><Relationship Id="rId20" Type="http://schemas.openxmlformats.org/officeDocument/2006/relationships/tags" Target="../tags/tag225.xml"/><Relationship Id="rId2" Type="http://schemas.openxmlformats.org/officeDocument/2006/relationships/tags" Target="../tags/tag216.xml"/><Relationship Id="rId19" Type="http://schemas.openxmlformats.org/officeDocument/2006/relationships/image" Target="../media/image9.png"/><Relationship Id="rId18" Type="http://schemas.openxmlformats.org/officeDocument/2006/relationships/tags" Target="../tags/tag224.xml"/><Relationship Id="rId17" Type="http://schemas.openxmlformats.org/officeDocument/2006/relationships/image" Target="../media/image8.jpeg"/><Relationship Id="rId16" Type="http://schemas.openxmlformats.org/officeDocument/2006/relationships/tags" Target="../tags/tag223.xml"/><Relationship Id="rId15" Type="http://schemas.openxmlformats.org/officeDocument/2006/relationships/image" Target="../media/image7.jpeg"/><Relationship Id="rId14" Type="http://schemas.openxmlformats.org/officeDocument/2006/relationships/tags" Target="../tags/tag222.xml"/><Relationship Id="rId13" Type="http://schemas.openxmlformats.org/officeDocument/2006/relationships/image" Target="../media/image6.jpeg"/><Relationship Id="rId12" Type="http://schemas.openxmlformats.org/officeDocument/2006/relationships/tags" Target="../tags/tag221.xml"/><Relationship Id="rId11" Type="http://schemas.openxmlformats.org/officeDocument/2006/relationships/image" Target="../media/image5.jpeg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image" Target="../media/image18.emf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image" Target="../media/image20.emf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image" Target="../media/image20.emf"/><Relationship Id="rId5" Type="http://schemas.openxmlformats.org/officeDocument/2006/relationships/tags" Target="../tags/tag267.xml"/><Relationship Id="rId4" Type="http://schemas.openxmlformats.org/officeDocument/2006/relationships/image" Target="../media/image16.emf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../media/image20.emf"/><Relationship Id="rId6" Type="http://schemas.openxmlformats.org/officeDocument/2006/relationships/tags" Target="../tags/tag277.xml"/><Relationship Id="rId5" Type="http://schemas.openxmlformats.org/officeDocument/2006/relationships/image" Target="../media/image19.emf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image" Target="../media/image20.emf"/><Relationship Id="rId5" Type="http://schemas.openxmlformats.org/officeDocument/2006/relationships/tags" Target="../tags/tag286.xml"/><Relationship Id="rId4" Type="http://schemas.openxmlformats.org/officeDocument/2006/relationships/image" Target="../media/image19.emf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17.emf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image" Target="../media/image20.emf"/><Relationship Id="rId6" Type="http://schemas.openxmlformats.org/officeDocument/2006/relationships/tags" Target="../tags/tag306.xml"/><Relationship Id="rId5" Type="http://schemas.openxmlformats.org/officeDocument/2006/relationships/image" Target="../media/image19.emf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676273" y="0"/>
            <a:ext cx="8803387" cy="6858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9584" b="19213"/>
          <a:stretch>
            <a:fillRect/>
          </a:stretch>
        </p:blipFill>
        <p:spPr>
          <a:xfrm>
            <a:off x="474351" y="1"/>
            <a:ext cx="11205419" cy="68580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9" name="Picture 3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1016" y="373775"/>
            <a:ext cx="344004" cy="128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615950" y="1302585"/>
            <a:ext cx="2924034" cy="550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1" name="Picture 50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3969584" y="328511"/>
            <a:ext cx="660850" cy="6157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" name="Picture 5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7525499" y="328511"/>
            <a:ext cx="660850" cy="6157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3" name="Picture 5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3643686" y="654409"/>
            <a:ext cx="338572" cy="5511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4" name="Picture 53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173675" y="654409"/>
            <a:ext cx="333141" cy="5511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5" name="Picture 54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19" y="976687"/>
            <a:ext cx="334951" cy="486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6" name="Picture 55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8494142" y="976687"/>
            <a:ext cx="338572" cy="486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7" name="Picture 56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2997320" y="1302585"/>
            <a:ext cx="338572" cy="421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8" name="Picture 57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40" y="1302585"/>
            <a:ext cx="334951" cy="421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9" name="Picture 58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2675043" y="1948951"/>
            <a:ext cx="334951" cy="2922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0" name="Picture 59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29"/>
          <a:srcRect/>
          <a:stretch>
            <a:fillRect/>
          </a:stretch>
        </p:blipFill>
        <p:spPr bwMode="auto">
          <a:xfrm>
            <a:off x="9140507" y="1948951"/>
            <a:ext cx="340383" cy="2922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1" name="Picture 60"/>
          <p:cNvPicPr>
            <a:picLocks noChangeAspect="1" noChangeArrowheads="1"/>
          </p:cNvPicPr>
          <p:nvPr>
            <p:custDataLst>
              <p:tags r:id="rId30"/>
            </p:custDataLst>
          </p:nvPr>
        </p:nvPicPr>
        <p:blipFill>
          <a:blip r:embed="rId31"/>
          <a:srcRect/>
          <a:stretch>
            <a:fillRect/>
          </a:stretch>
        </p:blipFill>
        <p:spPr bwMode="auto">
          <a:xfrm>
            <a:off x="4615950" y="8044"/>
            <a:ext cx="2924034" cy="1307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670048" y="701674"/>
            <a:ext cx="1435101" cy="14351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2162114" y="4748774"/>
            <a:ext cx="1554568" cy="12022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8253609" y="3732491"/>
            <a:ext cx="2661234" cy="25686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9270867" y="534664"/>
            <a:ext cx="1651876" cy="11037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3326431" y="2998447"/>
            <a:ext cx="408298" cy="39942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615949" y="5511367"/>
            <a:ext cx="335930" cy="32862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252018" y="2544490"/>
            <a:ext cx="335930" cy="32862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1143389" y="2130738"/>
            <a:ext cx="225477" cy="22057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861811" y="427002"/>
            <a:ext cx="176830" cy="17298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090892" y="4899659"/>
            <a:ext cx="176830" cy="17298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69005" y="5511367"/>
            <a:ext cx="176830" cy="17298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199048" y="559651"/>
            <a:ext cx="176830" cy="172986"/>
          </a:xfrm>
          <a:prstGeom prst="rect">
            <a:avLst/>
          </a:prstGeom>
        </p:spPr>
      </p:pic>
      <p:sp>
        <p:nvSpPr>
          <p:cNvPr id="34" name="Oval 61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2885067" y="214446"/>
            <a:ext cx="6385800" cy="6389421"/>
          </a:xfrm>
          <a:prstGeom prst="ellipse">
            <a:avLst/>
          </a:prstGeom>
          <a:solidFill>
            <a:srgbClr val="011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35" name="直接连接符 34"/>
          <p:cNvCxnSpPr/>
          <p:nvPr>
            <p:custDataLst>
              <p:tags r:id="rId50"/>
            </p:custDataLst>
          </p:nvPr>
        </p:nvCxnSpPr>
        <p:spPr>
          <a:xfrm>
            <a:off x="3954783" y="5177488"/>
            <a:ext cx="42037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51"/>
            </p:custDataLst>
          </p:nvPr>
        </p:nvCxnSpPr>
        <p:spPr>
          <a:xfrm>
            <a:off x="3954783" y="1814381"/>
            <a:ext cx="42037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2"/>
            </p:custDataLst>
          </p:nvPr>
        </p:nvSpPr>
        <p:spPr>
          <a:xfrm>
            <a:off x="2929107" y="3049247"/>
            <a:ext cx="6341760" cy="988194"/>
          </a:xfrm>
          <a:noFill/>
        </p:spPr>
        <p:txBody>
          <a:bodyPr lIns="90000" tIns="46800" rIns="90000" bIns="46800"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3"/>
            </p:custDataLst>
          </p:nvPr>
        </p:nvSpPr>
        <p:spPr>
          <a:xfrm>
            <a:off x="2929107" y="4101589"/>
            <a:ext cx="6341760" cy="883869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57"/>
            </p:custDataLst>
          </p:nvPr>
        </p:nvSpPr>
        <p:spPr>
          <a:xfrm>
            <a:off x="4970406" y="1914730"/>
            <a:ext cx="22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endParaRPr lang="en-US" altLang="zh-CN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225703" y="266527"/>
            <a:ext cx="11653770" cy="6415922"/>
            <a:chOff x="225703" y="266527"/>
            <a:chExt cx="11653770" cy="6415922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5703" y="266527"/>
              <a:ext cx="586248" cy="5862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01125" y="5702765"/>
              <a:ext cx="1089420" cy="842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5411615">
              <a:off x="10973824" y="5776799"/>
              <a:ext cx="921686" cy="8896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68847" y="6267033"/>
              <a:ext cx="245862" cy="24051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773714" y="1873390"/>
              <a:ext cx="335930" cy="32862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25703" y="3883659"/>
              <a:ext cx="176830" cy="1729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6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769650" y="1242923"/>
            <a:ext cx="4708198" cy="4710868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glow rad="152400">
              <a:schemeClr val="tx1">
                <a:alpha val="36000"/>
              </a:schemeClr>
            </a:glo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8863226">
            <a:off x="5568390" y="1932051"/>
            <a:ext cx="1110718" cy="10720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769650" y="3350227"/>
            <a:ext cx="4708198" cy="756858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769360" y="4217670"/>
            <a:ext cx="4707890" cy="75247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>
            <p:custDataLst>
              <p:tags r:id="rId10"/>
            </p:custDataLst>
          </p:nvPr>
        </p:nvGrpSpPr>
        <p:grpSpPr>
          <a:xfrm>
            <a:off x="717901" y="557216"/>
            <a:ext cx="10756198" cy="5743568"/>
            <a:chOff x="969005" y="380466"/>
            <a:chExt cx="10756198" cy="574356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576381" y="739745"/>
              <a:ext cx="734947" cy="7349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752919" y="5072646"/>
              <a:ext cx="1247632" cy="96489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003925" y="4493000"/>
              <a:ext cx="307403" cy="3007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615949" y="5511367"/>
              <a:ext cx="335930" cy="32862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558304" y="2478573"/>
              <a:ext cx="335930" cy="32862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1143389" y="2130738"/>
              <a:ext cx="225477" cy="22057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090892" y="4899659"/>
              <a:ext cx="176830" cy="172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969005" y="5511367"/>
              <a:ext cx="176830" cy="17298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3" name="文本占位符 22"/>
          <p:cNvSpPr>
            <a:spLocks noGrp="1"/>
          </p:cNvSpPr>
          <p:nvPr>
            <p:ph type="body" idx="13" hasCustomPrompt="1"/>
            <p:custDataLst>
              <p:tags r:id="rId27"/>
            </p:custDataLst>
          </p:nvPr>
        </p:nvSpPr>
        <p:spPr>
          <a:xfrm>
            <a:off x="3769360" y="4785995"/>
            <a:ext cx="4707255" cy="902970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25703" y="266527"/>
            <a:ext cx="11653770" cy="6415922"/>
            <a:chOff x="225703" y="266527"/>
            <a:chExt cx="11653770" cy="641592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5703" y="266527"/>
              <a:ext cx="586248" cy="5862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01125" y="5702765"/>
              <a:ext cx="1089420" cy="842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5411615">
              <a:off x="10973824" y="5776799"/>
              <a:ext cx="921686" cy="88961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68847" y="6267033"/>
              <a:ext cx="245862" cy="2405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773714" y="1873390"/>
              <a:ext cx="335930" cy="32862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25703" y="3883659"/>
              <a:ext cx="176830" cy="172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9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0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225703" y="266527"/>
            <a:ext cx="11653770" cy="6415922"/>
            <a:chOff x="225703" y="266527"/>
            <a:chExt cx="11653770" cy="6415922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5703" y="266527"/>
              <a:ext cx="586248" cy="58624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01125" y="5702765"/>
              <a:ext cx="1089420" cy="84253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5411615">
              <a:off x="10973824" y="5776799"/>
              <a:ext cx="921686" cy="88961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68847" y="6267033"/>
              <a:ext cx="245862" cy="24051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773714" y="1873390"/>
              <a:ext cx="335930" cy="32862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25703" y="3883659"/>
              <a:ext cx="176830" cy="17298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25703" y="266527"/>
            <a:ext cx="11653770" cy="6415922"/>
            <a:chOff x="225703" y="266527"/>
            <a:chExt cx="11653770" cy="641592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5703" y="266527"/>
              <a:ext cx="586248" cy="5862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01125" y="5702765"/>
              <a:ext cx="1089420" cy="842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5411615">
              <a:off x="10973824" y="5776799"/>
              <a:ext cx="921686" cy="88961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68847" y="6267033"/>
              <a:ext cx="245862" cy="2405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773714" y="1873390"/>
              <a:ext cx="335930" cy="32862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25703" y="3883659"/>
              <a:ext cx="176830" cy="172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19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0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5703" y="266527"/>
            <a:ext cx="11653770" cy="6415922"/>
            <a:chOff x="225703" y="266527"/>
            <a:chExt cx="11653770" cy="6415922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5703" y="266527"/>
              <a:ext cx="586248" cy="5862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01125" y="5702765"/>
              <a:ext cx="1089420" cy="842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5411615">
              <a:off x="10973824" y="5776799"/>
              <a:ext cx="921686" cy="8896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0765865" y="380466"/>
              <a:ext cx="959338" cy="64099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368847" y="6267033"/>
              <a:ext cx="245862" cy="24051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773714" y="1873390"/>
              <a:ext cx="335930" cy="32862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861811" y="427002"/>
              <a:ext cx="176830" cy="17298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25703" y="3883659"/>
              <a:ext cx="176830" cy="17298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589035" y="5951048"/>
              <a:ext cx="176830" cy="172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1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676273" y="0"/>
            <a:ext cx="8803387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9584" b="19213"/>
          <a:stretch>
            <a:fillRect/>
          </a:stretch>
        </p:blipFill>
        <p:spPr>
          <a:xfrm>
            <a:off x="474351" y="1"/>
            <a:ext cx="11205419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3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121016" y="373775"/>
            <a:ext cx="344004" cy="128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615950" y="1302585"/>
            <a:ext cx="2924034" cy="550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0" name="Picture 50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3969584" y="328511"/>
            <a:ext cx="660850" cy="6157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1" name="Picture 5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7525499" y="328511"/>
            <a:ext cx="660850" cy="61576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" name="Picture 5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3643686" y="654409"/>
            <a:ext cx="338572" cy="5511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3" name="Picture 53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173675" y="654409"/>
            <a:ext cx="333141" cy="55113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4" name="Picture 54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19" y="976687"/>
            <a:ext cx="334951" cy="486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5" name="Picture 55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8494142" y="976687"/>
            <a:ext cx="338572" cy="4863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6" name="Picture 56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2997320" y="1302585"/>
            <a:ext cx="338572" cy="421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7" name="Picture 57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40" y="1302585"/>
            <a:ext cx="334951" cy="421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8" name="Picture 58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2675043" y="1948951"/>
            <a:ext cx="334951" cy="2922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9" name="Picture 59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29"/>
          <a:srcRect/>
          <a:stretch>
            <a:fillRect/>
          </a:stretch>
        </p:blipFill>
        <p:spPr bwMode="auto">
          <a:xfrm>
            <a:off x="9140507" y="1948951"/>
            <a:ext cx="340383" cy="2922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0" name="Picture 60"/>
          <p:cNvPicPr>
            <a:picLocks noChangeAspect="1" noChangeArrowheads="1"/>
          </p:cNvPicPr>
          <p:nvPr>
            <p:custDataLst>
              <p:tags r:id="rId30"/>
            </p:custDataLst>
          </p:nvPr>
        </p:nvPicPr>
        <p:blipFill>
          <a:blip r:embed="rId31"/>
          <a:srcRect/>
          <a:stretch>
            <a:fillRect/>
          </a:stretch>
        </p:blipFill>
        <p:spPr bwMode="auto">
          <a:xfrm>
            <a:off x="4615950" y="8044"/>
            <a:ext cx="2924034" cy="1307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670048" y="701674"/>
            <a:ext cx="1435101" cy="14351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2162114" y="4748774"/>
            <a:ext cx="1554568" cy="12022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8253609" y="3732491"/>
            <a:ext cx="2661234" cy="25686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9270867" y="534664"/>
            <a:ext cx="1651876" cy="11037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3326431" y="2998447"/>
            <a:ext cx="408298" cy="3994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615949" y="5511367"/>
            <a:ext cx="335930" cy="32862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252018" y="2544490"/>
            <a:ext cx="335930" cy="32862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1143389" y="2130738"/>
            <a:ext cx="225477" cy="2205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861811" y="427002"/>
            <a:ext cx="176830" cy="17298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090892" y="4899659"/>
            <a:ext cx="176830" cy="17298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69005" y="5511367"/>
            <a:ext cx="176830" cy="17298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199048" y="559651"/>
            <a:ext cx="176830" cy="172986"/>
          </a:xfrm>
          <a:prstGeom prst="rect">
            <a:avLst/>
          </a:prstGeom>
        </p:spPr>
      </p:pic>
      <p:sp>
        <p:nvSpPr>
          <p:cNvPr id="33" name="Oval 61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2885067" y="214446"/>
            <a:ext cx="6385800" cy="6389421"/>
          </a:xfrm>
          <a:prstGeom prst="ellipse">
            <a:avLst/>
          </a:prstGeom>
          <a:solidFill>
            <a:srgbClr val="011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34" name="直接连接符 33"/>
          <p:cNvCxnSpPr/>
          <p:nvPr>
            <p:custDataLst>
              <p:tags r:id="rId50"/>
            </p:custDataLst>
          </p:nvPr>
        </p:nvCxnSpPr>
        <p:spPr>
          <a:xfrm>
            <a:off x="3954783" y="5177488"/>
            <a:ext cx="42037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51"/>
            </p:custDataLst>
          </p:nvPr>
        </p:nvCxnSpPr>
        <p:spPr>
          <a:xfrm>
            <a:off x="3954783" y="1814381"/>
            <a:ext cx="42037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2"/>
            </p:custDataLst>
          </p:nvPr>
        </p:nvSpPr>
        <p:spPr>
          <a:xfrm>
            <a:off x="2929107" y="3049246"/>
            <a:ext cx="6341760" cy="97055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3"/>
            <p:custDataLst>
              <p:tags r:id="rId56"/>
            </p:custDataLst>
          </p:nvPr>
        </p:nvSpPr>
        <p:spPr>
          <a:xfrm>
            <a:off x="2929106" y="4102100"/>
            <a:ext cx="6341893" cy="882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文本框 39"/>
          <p:cNvSpPr txBox="1"/>
          <p:nvPr>
            <p:custDataLst>
              <p:tags r:id="rId57"/>
            </p:custDataLst>
          </p:nvPr>
        </p:nvSpPr>
        <p:spPr>
          <a:xfrm>
            <a:off x="4970406" y="1914730"/>
            <a:ext cx="22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221537">
            <a:off x="115970" y="131214"/>
            <a:ext cx="176830" cy="1729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 rot="21241387">
            <a:off x="11907724" y="6636572"/>
            <a:ext cx="176830" cy="1729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55" y="143648"/>
            <a:ext cx="757751" cy="7577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560385">
            <a:off x="817520" y="127381"/>
            <a:ext cx="273712" cy="2677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0353672" y="98680"/>
            <a:ext cx="1723695" cy="1103720"/>
            <a:chOff x="9199048" y="534664"/>
            <a:chExt cx="1723695" cy="110372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270867" y="534664"/>
              <a:ext cx="1651876" cy="1103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27862" y="5636540"/>
            <a:ext cx="1651876" cy="11037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56043" y="5661527"/>
            <a:ext cx="176830" cy="1729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87721" y="136525"/>
            <a:ext cx="844557" cy="653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353672" y="98680"/>
            <a:ext cx="1723695" cy="1103720"/>
            <a:chOff x="9199048" y="534664"/>
            <a:chExt cx="1723695" cy="110372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270867" y="534664"/>
              <a:ext cx="1651876" cy="11037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 flipH="1">
            <a:off x="160802" y="5636470"/>
            <a:ext cx="1723695" cy="1103720"/>
            <a:chOff x="9199048" y="534664"/>
            <a:chExt cx="1723695" cy="110372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270867" y="534664"/>
              <a:ext cx="1651876" cy="110372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199048" y="559651"/>
              <a:ext cx="176830" cy="1729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320.xml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tags" Target="../tags/tag31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31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image" Target="../media/image31.jpeg"/><Relationship Id="rId3" Type="http://schemas.openxmlformats.org/officeDocument/2006/relationships/tags" Target="../tags/tag424.xml"/><Relationship Id="rId2" Type="http://schemas.openxmlformats.org/officeDocument/2006/relationships/image" Target="../media/image18.emf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34.xml"/><Relationship Id="rId13" Type="http://schemas.openxmlformats.org/officeDocument/2006/relationships/tags" Target="../tags/tag433.xml"/><Relationship Id="rId12" Type="http://schemas.openxmlformats.org/officeDocument/2006/relationships/tags" Target="../tags/tag432.xml"/><Relationship Id="rId11" Type="http://schemas.openxmlformats.org/officeDocument/2006/relationships/tags" Target="../tags/tag431.xml"/><Relationship Id="rId10" Type="http://schemas.openxmlformats.org/officeDocument/2006/relationships/tags" Target="../tags/tag430.xml"/><Relationship Id="rId1" Type="http://schemas.openxmlformats.org/officeDocument/2006/relationships/tags" Target="../tags/tag42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8.emf"/><Relationship Id="rId19" Type="http://schemas.openxmlformats.org/officeDocument/2006/relationships/tags" Target="../tags/tag449.xml"/><Relationship Id="rId18" Type="http://schemas.openxmlformats.org/officeDocument/2006/relationships/tags" Target="../tags/tag448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image" Target="../media/image34.jpeg"/><Relationship Id="rId13" Type="http://schemas.openxmlformats.org/officeDocument/2006/relationships/tags" Target="../tags/tag444.xml"/><Relationship Id="rId12" Type="http://schemas.openxmlformats.org/officeDocument/2006/relationships/image" Target="../media/image33.jpeg"/><Relationship Id="rId11" Type="http://schemas.openxmlformats.org/officeDocument/2006/relationships/tags" Target="../tags/tag443.xml"/><Relationship Id="rId10" Type="http://schemas.openxmlformats.org/officeDocument/2006/relationships/image" Target="../media/image32.jpeg"/><Relationship Id="rId1" Type="http://schemas.openxmlformats.org/officeDocument/2006/relationships/tags" Target="../tags/tag43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8.emf"/><Relationship Id="rId19" Type="http://schemas.openxmlformats.org/officeDocument/2006/relationships/tags" Target="../tags/tag467.xml"/><Relationship Id="rId18" Type="http://schemas.openxmlformats.org/officeDocument/2006/relationships/tags" Target="../tags/tag466.xml"/><Relationship Id="rId17" Type="http://schemas.openxmlformats.org/officeDocument/2006/relationships/tags" Target="../tags/tag465.xml"/><Relationship Id="rId16" Type="http://schemas.openxmlformats.org/officeDocument/2006/relationships/tags" Target="../tags/tag464.xml"/><Relationship Id="rId15" Type="http://schemas.openxmlformats.org/officeDocument/2006/relationships/tags" Target="../tags/tag463.xml"/><Relationship Id="rId14" Type="http://schemas.openxmlformats.org/officeDocument/2006/relationships/tags" Target="../tags/tag462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5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image" Target="../media/image37.png"/><Relationship Id="rId7" Type="http://schemas.openxmlformats.org/officeDocument/2006/relationships/tags" Target="../tags/tag471.xml"/><Relationship Id="rId6" Type="http://schemas.openxmlformats.org/officeDocument/2006/relationships/image" Target="../media/image36.jpeg"/><Relationship Id="rId5" Type="http://schemas.openxmlformats.org/officeDocument/2006/relationships/tags" Target="../tags/tag470.xml"/><Relationship Id="rId4" Type="http://schemas.openxmlformats.org/officeDocument/2006/relationships/image" Target="../media/image35.jpeg"/><Relationship Id="rId3" Type="http://schemas.openxmlformats.org/officeDocument/2006/relationships/tags" Target="../tags/tag469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490.xml"/><Relationship Id="rId27" Type="http://schemas.openxmlformats.org/officeDocument/2006/relationships/tags" Target="../tags/tag489.xml"/><Relationship Id="rId26" Type="http://schemas.openxmlformats.org/officeDocument/2006/relationships/tags" Target="../tags/tag488.xml"/><Relationship Id="rId25" Type="http://schemas.openxmlformats.org/officeDocument/2006/relationships/tags" Target="../tags/tag487.xml"/><Relationship Id="rId24" Type="http://schemas.openxmlformats.org/officeDocument/2006/relationships/tags" Target="../tags/tag486.xml"/><Relationship Id="rId23" Type="http://schemas.openxmlformats.org/officeDocument/2006/relationships/tags" Target="../tags/tag485.xml"/><Relationship Id="rId22" Type="http://schemas.openxmlformats.org/officeDocument/2006/relationships/tags" Target="../tags/tag484.xml"/><Relationship Id="rId21" Type="http://schemas.openxmlformats.org/officeDocument/2006/relationships/tags" Target="../tags/tag483.xml"/><Relationship Id="rId20" Type="http://schemas.openxmlformats.org/officeDocument/2006/relationships/tags" Target="../tags/tag482.xml"/><Relationship Id="rId2" Type="http://schemas.openxmlformats.org/officeDocument/2006/relationships/image" Target="../media/image18.emf"/><Relationship Id="rId19" Type="http://schemas.openxmlformats.org/officeDocument/2006/relationships/tags" Target="../tags/tag481.xml"/><Relationship Id="rId18" Type="http://schemas.openxmlformats.org/officeDocument/2006/relationships/tags" Target="../tags/tag480.xml"/><Relationship Id="rId17" Type="http://schemas.openxmlformats.org/officeDocument/2006/relationships/tags" Target="../tags/tag479.xml"/><Relationship Id="rId16" Type="http://schemas.openxmlformats.org/officeDocument/2006/relationships/tags" Target="../tags/tag478.xml"/><Relationship Id="rId15" Type="http://schemas.openxmlformats.org/officeDocument/2006/relationships/tags" Target="../tags/tag477.xml"/><Relationship Id="rId14" Type="http://schemas.openxmlformats.org/officeDocument/2006/relationships/tags" Target="../tags/tag476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tags" Target="../tags/tag473.xml"/><Relationship Id="rId10" Type="http://schemas.openxmlformats.org/officeDocument/2006/relationships/image" Target="../media/image38.jpeg"/><Relationship Id="rId1" Type="http://schemas.openxmlformats.org/officeDocument/2006/relationships/tags" Target="../tags/tag46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tags" Target="../tags/tag49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01.xml"/><Relationship Id="rId8" Type="http://schemas.openxmlformats.org/officeDocument/2006/relationships/tags" Target="../tags/tag500.xml"/><Relationship Id="rId7" Type="http://schemas.openxmlformats.org/officeDocument/2006/relationships/tags" Target="../tags/tag499.xml"/><Relationship Id="rId6" Type="http://schemas.openxmlformats.org/officeDocument/2006/relationships/tags" Target="../tags/tag498.xml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517.xml"/><Relationship Id="rId3" Type="http://schemas.openxmlformats.org/officeDocument/2006/relationships/tags" Target="../tags/tag495.xml"/><Relationship Id="rId29" Type="http://schemas.openxmlformats.org/officeDocument/2006/relationships/image" Target="../media/image43.png"/><Relationship Id="rId28" Type="http://schemas.openxmlformats.org/officeDocument/2006/relationships/tags" Target="../tags/tag516.xml"/><Relationship Id="rId27" Type="http://schemas.openxmlformats.org/officeDocument/2006/relationships/tags" Target="../tags/tag515.xml"/><Relationship Id="rId26" Type="http://schemas.openxmlformats.org/officeDocument/2006/relationships/tags" Target="../tags/tag514.xml"/><Relationship Id="rId25" Type="http://schemas.openxmlformats.org/officeDocument/2006/relationships/tags" Target="../tags/tag513.xml"/><Relationship Id="rId24" Type="http://schemas.openxmlformats.org/officeDocument/2006/relationships/tags" Target="../tags/tag512.xml"/><Relationship Id="rId23" Type="http://schemas.openxmlformats.org/officeDocument/2006/relationships/tags" Target="../tags/tag511.xml"/><Relationship Id="rId22" Type="http://schemas.openxmlformats.org/officeDocument/2006/relationships/tags" Target="../tags/tag510.xml"/><Relationship Id="rId21" Type="http://schemas.openxmlformats.org/officeDocument/2006/relationships/image" Target="../media/image42.svg"/><Relationship Id="rId20" Type="http://schemas.openxmlformats.org/officeDocument/2006/relationships/image" Target="../media/image41.png"/><Relationship Id="rId2" Type="http://schemas.openxmlformats.org/officeDocument/2006/relationships/image" Target="../media/image18.emf"/><Relationship Id="rId19" Type="http://schemas.openxmlformats.org/officeDocument/2006/relationships/tags" Target="../tags/tag509.xml"/><Relationship Id="rId18" Type="http://schemas.openxmlformats.org/officeDocument/2006/relationships/tags" Target="../tags/tag508.xml"/><Relationship Id="rId17" Type="http://schemas.openxmlformats.org/officeDocument/2006/relationships/tags" Target="../tags/tag507.xml"/><Relationship Id="rId16" Type="http://schemas.openxmlformats.org/officeDocument/2006/relationships/image" Target="../media/image40.svg"/><Relationship Id="rId15" Type="http://schemas.openxmlformats.org/officeDocument/2006/relationships/image" Target="../media/image39.png"/><Relationship Id="rId14" Type="http://schemas.openxmlformats.org/officeDocument/2006/relationships/tags" Target="../tags/tag506.xml"/><Relationship Id="rId13" Type="http://schemas.openxmlformats.org/officeDocument/2006/relationships/tags" Target="../tags/tag505.xml"/><Relationship Id="rId12" Type="http://schemas.openxmlformats.org/officeDocument/2006/relationships/tags" Target="../tags/tag504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20.xml"/><Relationship Id="rId4" Type="http://schemas.openxmlformats.org/officeDocument/2006/relationships/tags" Target="../tags/tag519.xml"/><Relationship Id="rId3" Type="http://schemas.openxmlformats.org/officeDocument/2006/relationships/image" Target="../media/image44.png"/><Relationship Id="rId2" Type="http://schemas.openxmlformats.org/officeDocument/2006/relationships/image" Target="../media/image18.emf"/><Relationship Id="rId1" Type="http://schemas.openxmlformats.org/officeDocument/2006/relationships/tags" Target="../tags/tag51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image" Target="../media/image45.png"/><Relationship Id="rId2" Type="http://schemas.openxmlformats.org/officeDocument/2006/relationships/image" Target="../media/image18.emf"/><Relationship Id="rId1" Type="http://schemas.openxmlformats.org/officeDocument/2006/relationships/tags" Target="../tags/tag52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3.xml"/><Relationship Id="rId8" Type="http://schemas.openxmlformats.org/officeDocument/2006/relationships/image" Target="../media/image47.jpeg"/><Relationship Id="rId7" Type="http://schemas.openxmlformats.org/officeDocument/2006/relationships/tags" Target="../tags/tag532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image" Target="../media/image46.jpeg"/><Relationship Id="rId3" Type="http://schemas.openxmlformats.org/officeDocument/2006/relationships/tags" Target="../tags/tag529.xml"/><Relationship Id="rId2" Type="http://schemas.openxmlformats.org/officeDocument/2006/relationships/image" Target="../media/image18.emf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539.xml"/><Relationship Id="rId15" Type="http://schemas.openxmlformats.org/officeDocument/2006/relationships/tags" Target="../tags/tag538.xml"/><Relationship Id="rId14" Type="http://schemas.openxmlformats.org/officeDocument/2006/relationships/tags" Target="../tags/tag537.xml"/><Relationship Id="rId13" Type="http://schemas.openxmlformats.org/officeDocument/2006/relationships/tags" Target="../tags/tag536.xml"/><Relationship Id="rId12" Type="http://schemas.openxmlformats.org/officeDocument/2006/relationships/image" Target="../media/image48.jpeg"/><Relationship Id="rId11" Type="http://schemas.openxmlformats.org/officeDocument/2006/relationships/tags" Target="../tags/tag535.xml"/><Relationship Id="rId10" Type="http://schemas.openxmlformats.org/officeDocument/2006/relationships/tags" Target="../tags/tag534.xml"/><Relationship Id="rId1" Type="http://schemas.openxmlformats.org/officeDocument/2006/relationships/tags" Target="../tags/tag5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44.xml"/><Relationship Id="rId20" Type="http://schemas.openxmlformats.org/officeDocument/2006/relationships/tags" Target="../tags/tag343.xml"/><Relationship Id="rId2" Type="http://schemas.openxmlformats.org/officeDocument/2006/relationships/tags" Target="../tags/tag325.xml"/><Relationship Id="rId19" Type="http://schemas.openxmlformats.org/officeDocument/2006/relationships/tags" Target="../tags/tag342.xml"/><Relationship Id="rId18" Type="http://schemas.openxmlformats.org/officeDocument/2006/relationships/tags" Target="../tags/tag341.xml"/><Relationship Id="rId17" Type="http://schemas.openxmlformats.org/officeDocument/2006/relationships/tags" Target="../tags/tag340.xml"/><Relationship Id="rId16" Type="http://schemas.openxmlformats.org/officeDocument/2006/relationships/tags" Target="../tags/tag339.xml"/><Relationship Id="rId15" Type="http://schemas.openxmlformats.org/officeDocument/2006/relationships/tags" Target="../tags/tag338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tags" Target="../tags/tag32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46.xml"/><Relationship Id="rId8" Type="http://schemas.openxmlformats.org/officeDocument/2006/relationships/tags" Target="../tags/tag545.xml"/><Relationship Id="rId7" Type="http://schemas.openxmlformats.org/officeDocument/2006/relationships/tags" Target="../tags/tag544.xml"/><Relationship Id="rId6" Type="http://schemas.openxmlformats.org/officeDocument/2006/relationships/image" Target="../media/image48.jpeg"/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image" Target="../media/image18.emf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551.xml"/><Relationship Id="rId15" Type="http://schemas.openxmlformats.org/officeDocument/2006/relationships/tags" Target="../tags/tag550.xml"/><Relationship Id="rId14" Type="http://schemas.openxmlformats.org/officeDocument/2006/relationships/image" Target="../media/image47.jpeg"/><Relationship Id="rId13" Type="http://schemas.openxmlformats.org/officeDocument/2006/relationships/tags" Target="../tags/tag549.xml"/><Relationship Id="rId12" Type="http://schemas.openxmlformats.org/officeDocument/2006/relationships/tags" Target="../tags/tag548.xml"/><Relationship Id="rId11" Type="http://schemas.openxmlformats.org/officeDocument/2006/relationships/tags" Target="../tags/tag547.xml"/><Relationship Id="rId10" Type="http://schemas.openxmlformats.org/officeDocument/2006/relationships/image" Target="../media/image46.jpeg"/><Relationship Id="rId1" Type="http://schemas.openxmlformats.org/officeDocument/2006/relationships/tags" Target="../tags/tag54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Relationship Id="rId3" Type="http://schemas.openxmlformats.org/officeDocument/2006/relationships/tags" Target="../tags/tag553.xml"/><Relationship Id="rId2" Type="http://schemas.openxmlformats.org/officeDocument/2006/relationships/image" Target="../media/image18.emf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562.xml"/><Relationship Id="rId11" Type="http://schemas.openxmlformats.org/officeDocument/2006/relationships/tags" Target="../tags/tag561.xml"/><Relationship Id="rId10" Type="http://schemas.openxmlformats.org/officeDocument/2006/relationships/tags" Target="../tags/tag560.xml"/><Relationship Id="rId1" Type="http://schemas.openxmlformats.org/officeDocument/2006/relationships/tags" Target="../tags/tag55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69.xml"/><Relationship Id="rId8" Type="http://schemas.openxmlformats.org/officeDocument/2006/relationships/tags" Target="../tags/tag568.xml"/><Relationship Id="rId7" Type="http://schemas.openxmlformats.org/officeDocument/2006/relationships/image" Target="../media/image49.jpeg"/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581.xml"/><Relationship Id="rId23" Type="http://schemas.openxmlformats.org/officeDocument/2006/relationships/tags" Target="../tags/tag580.xml"/><Relationship Id="rId22" Type="http://schemas.openxmlformats.org/officeDocument/2006/relationships/tags" Target="../tags/tag579.xml"/><Relationship Id="rId21" Type="http://schemas.openxmlformats.org/officeDocument/2006/relationships/image" Target="../media/image52.jpeg"/><Relationship Id="rId20" Type="http://schemas.openxmlformats.org/officeDocument/2006/relationships/tags" Target="../tags/tag578.xml"/><Relationship Id="rId2" Type="http://schemas.openxmlformats.org/officeDocument/2006/relationships/image" Target="../media/image18.emf"/><Relationship Id="rId19" Type="http://schemas.openxmlformats.org/officeDocument/2006/relationships/tags" Target="../tags/tag577.xml"/><Relationship Id="rId18" Type="http://schemas.openxmlformats.org/officeDocument/2006/relationships/tags" Target="../tags/tag576.xml"/><Relationship Id="rId17" Type="http://schemas.openxmlformats.org/officeDocument/2006/relationships/image" Target="../media/image51.jpeg"/><Relationship Id="rId16" Type="http://schemas.openxmlformats.org/officeDocument/2006/relationships/tags" Target="../tags/tag575.xml"/><Relationship Id="rId15" Type="http://schemas.openxmlformats.org/officeDocument/2006/relationships/tags" Target="../tags/tag574.xml"/><Relationship Id="rId14" Type="http://schemas.openxmlformats.org/officeDocument/2006/relationships/tags" Target="../tags/tag573.xml"/><Relationship Id="rId13" Type="http://schemas.openxmlformats.org/officeDocument/2006/relationships/tags" Target="../tags/tag572.xml"/><Relationship Id="rId12" Type="http://schemas.openxmlformats.org/officeDocument/2006/relationships/image" Target="../media/image50.jpeg"/><Relationship Id="rId11" Type="http://schemas.openxmlformats.org/officeDocument/2006/relationships/tags" Target="../tags/tag571.xml"/><Relationship Id="rId10" Type="http://schemas.openxmlformats.org/officeDocument/2006/relationships/tags" Target="../tags/tag570.xml"/><Relationship Id="rId1" Type="http://schemas.openxmlformats.org/officeDocument/2006/relationships/tags" Target="../tags/tag56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587.xml"/><Relationship Id="rId7" Type="http://schemas.openxmlformats.org/officeDocument/2006/relationships/tags" Target="../tags/tag586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" Type="http://schemas.openxmlformats.org/officeDocument/2006/relationships/image" Target="../media/image53.jpeg"/><Relationship Id="rId3" Type="http://schemas.openxmlformats.org/officeDocument/2006/relationships/tags" Target="../tags/tag583.xml"/><Relationship Id="rId2" Type="http://schemas.openxmlformats.org/officeDocument/2006/relationships/image" Target="../media/image18.emf"/><Relationship Id="rId10" Type="http://schemas.openxmlformats.org/officeDocument/2006/relationships/notesSlide" Target="../notesSlides/notesSlide9.xml"/><Relationship Id="rId1" Type="http://schemas.openxmlformats.org/officeDocument/2006/relationships/tags" Target="../tags/tag58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90.xml"/><Relationship Id="rId2" Type="http://schemas.openxmlformats.org/officeDocument/2006/relationships/tags" Target="../tags/tag589.xml"/><Relationship Id="rId1" Type="http://schemas.openxmlformats.org/officeDocument/2006/relationships/tags" Target="../tags/tag58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image" Target="../media/image54.jpeg"/><Relationship Id="rId4" Type="http://schemas.openxmlformats.org/officeDocument/2006/relationships/tags" Target="../tags/tag593.xml"/><Relationship Id="rId3" Type="http://schemas.openxmlformats.org/officeDocument/2006/relationships/tags" Target="../tags/tag592.xml"/><Relationship Id="rId2" Type="http://schemas.openxmlformats.org/officeDocument/2006/relationships/image" Target="../media/image18.emf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599.xml"/><Relationship Id="rId11" Type="http://schemas.openxmlformats.org/officeDocument/2006/relationships/tags" Target="../tags/tag598.xml"/><Relationship Id="rId10" Type="http://schemas.openxmlformats.org/officeDocument/2006/relationships/image" Target="../media/image55.jpeg"/><Relationship Id="rId1" Type="http://schemas.openxmlformats.org/officeDocument/2006/relationships/tags" Target="../tags/tag59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605.xml"/><Relationship Id="rId7" Type="http://schemas.openxmlformats.org/officeDocument/2006/relationships/tags" Target="../tags/tag604.xml"/><Relationship Id="rId6" Type="http://schemas.openxmlformats.org/officeDocument/2006/relationships/tags" Target="../tags/tag603.xml"/><Relationship Id="rId5" Type="http://schemas.openxmlformats.org/officeDocument/2006/relationships/image" Target="../media/image56.jpeg"/><Relationship Id="rId4" Type="http://schemas.openxmlformats.org/officeDocument/2006/relationships/tags" Target="../tags/tag602.xml"/><Relationship Id="rId3" Type="http://schemas.openxmlformats.org/officeDocument/2006/relationships/tags" Target="../tags/tag601.xml"/><Relationship Id="rId2" Type="http://schemas.openxmlformats.org/officeDocument/2006/relationships/image" Target="../media/image18.emf"/><Relationship Id="rId10" Type="http://schemas.openxmlformats.org/officeDocument/2006/relationships/notesSlide" Target="../notesSlides/notesSlide11.xml"/><Relationship Id="rId1" Type="http://schemas.openxmlformats.org/officeDocument/2006/relationships/tags" Target="../tags/tag60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" Type="http://schemas.openxmlformats.org/officeDocument/2006/relationships/tags" Target="../tags/tag606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image" Target="../media/image57.jpeg"/><Relationship Id="rId6" Type="http://schemas.openxmlformats.org/officeDocument/2006/relationships/tags" Target="../tags/tag613.xml"/><Relationship Id="rId5" Type="http://schemas.openxmlformats.org/officeDocument/2006/relationships/tags" Target="../tags/tag612.xml"/><Relationship Id="rId4" Type="http://schemas.openxmlformats.org/officeDocument/2006/relationships/tags" Target="../tags/tag611.xml"/><Relationship Id="rId34" Type="http://schemas.openxmlformats.org/officeDocument/2006/relationships/notesSlide" Target="../notesSlides/notesSlide12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635.xml"/><Relationship Id="rId31" Type="http://schemas.openxmlformats.org/officeDocument/2006/relationships/tags" Target="../tags/tag634.xml"/><Relationship Id="rId30" Type="http://schemas.openxmlformats.org/officeDocument/2006/relationships/tags" Target="../tags/tag633.xml"/><Relationship Id="rId3" Type="http://schemas.openxmlformats.org/officeDocument/2006/relationships/tags" Target="../tags/tag610.xml"/><Relationship Id="rId29" Type="http://schemas.openxmlformats.org/officeDocument/2006/relationships/tags" Target="../tags/tag632.xml"/><Relationship Id="rId28" Type="http://schemas.openxmlformats.org/officeDocument/2006/relationships/tags" Target="../tags/tag631.xml"/><Relationship Id="rId27" Type="http://schemas.openxmlformats.org/officeDocument/2006/relationships/tags" Target="../tags/tag630.xml"/><Relationship Id="rId26" Type="http://schemas.openxmlformats.org/officeDocument/2006/relationships/tags" Target="../tags/tag629.xml"/><Relationship Id="rId25" Type="http://schemas.openxmlformats.org/officeDocument/2006/relationships/tags" Target="../tags/tag628.xml"/><Relationship Id="rId24" Type="http://schemas.openxmlformats.org/officeDocument/2006/relationships/tags" Target="../tags/tag627.xml"/><Relationship Id="rId23" Type="http://schemas.openxmlformats.org/officeDocument/2006/relationships/tags" Target="../tags/tag626.xml"/><Relationship Id="rId22" Type="http://schemas.openxmlformats.org/officeDocument/2006/relationships/image" Target="../media/image60.jpeg"/><Relationship Id="rId21" Type="http://schemas.openxmlformats.org/officeDocument/2006/relationships/tags" Target="../tags/tag625.xml"/><Relationship Id="rId20" Type="http://schemas.openxmlformats.org/officeDocument/2006/relationships/image" Target="../media/image59.jpeg"/><Relationship Id="rId2" Type="http://schemas.openxmlformats.org/officeDocument/2006/relationships/image" Target="../media/image18.emf"/><Relationship Id="rId19" Type="http://schemas.openxmlformats.org/officeDocument/2006/relationships/tags" Target="../tags/tag624.xml"/><Relationship Id="rId18" Type="http://schemas.openxmlformats.org/officeDocument/2006/relationships/tags" Target="../tags/tag623.xml"/><Relationship Id="rId17" Type="http://schemas.openxmlformats.org/officeDocument/2006/relationships/tags" Target="../tags/tag622.xml"/><Relationship Id="rId16" Type="http://schemas.openxmlformats.org/officeDocument/2006/relationships/tags" Target="../tags/tag621.xml"/><Relationship Id="rId15" Type="http://schemas.openxmlformats.org/officeDocument/2006/relationships/image" Target="../media/image58.jpeg"/><Relationship Id="rId14" Type="http://schemas.openxmlformats.org/officeDocument/2006/relationships/tags" Target="../tags/tag620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tags" Target="../tags/tag60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43.xml"/><Relationship Id="rId8" Type="http://schemas.openxmlformats.org/officeDocument/2006/relationships/tags" Target="../tags/tag642.xml"/><Relationship Id="rId7" Type="http://schemas.openxmlformats.org/officeDocument/2006/relationships/tags" Target="../tags/tag641.xml"/><Relationship Id="rId6" Type="http://schemas.openxmlformats.org/officeDocument/2006/relationships/tags" Target="../tags/tag640.xml"/><Relationship Id="rId5" Type="http://schemas.openxmlformats.org/officeDocument/2006/relationships/tags" Target="../tags/tag639.xml"/><Relationship Id="rId4" Type="http://schemas.openxmlformats.org/officeDocument/2006/relationships/tags" Target="../tags/tag638.xml"/><Relationship Id="rId3" Type="http://schemas.openxmlformats.org/officeDocument/2006/relationships/tags" Target="../tags/tag637.xml"/><Relationship Id="rId2" Type="http://schemas.openxmlformats.org/officeDocument/2006/relationships/image" Target="../media/image18.emf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650.xml"/><Relationship Id="rId15" Type="http://schemas.openxmlformats.org/officeDocument/2006/relationships/tags" Target="../tags/tag649.xml"/><Relationship Id="rId14" Type="http://schemas.openxmlformats.org/officeDocument/2006/relationships/tags" Target="../tags/tag648.xml"/><Relationship Id="rId13" Type="http://schemas.openxmlformats.org/officeDocument/2006/relationships/tags" Target="../tags/tag647.xml"/><Relationship Id="rId12" Type="http://schemas.openxmlformats.org/officeDocument/2006/relationships/tags" Target="../tags/tag646.xml"/><Relationship Id="rId11" Type="http://schemas.openxmlformats.org/officeDocument/2006/relationships/tags" Target="../tags/tag645.xml"/><Relationship Id="rId10" Type="http://schemas.openxmlformats.org/officeDocument/2006/relationships/tags" Target="../tags/tag644.xml"/><Relationship Id="rId1" Type="http://schemas.openxmlformats.org/officeDocument/2006/relationships/tags" Target="../tags/tag63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58.xml"/><Relationship Id="rId8" Type="http://schemas.openxmlformats.org/officeDocument/2006/relationships/tags" Target="../tags/tag657.xml"/><Relationship Id="rId7" Type="http://schemas.openxmlformats.org/officeDocument/2006/relationships/tags" Target="../tags/tag656.xml"/><Relationship Id="rId6" Type="http://schemas.openxmlformats.org/officeDocument/2006/relationships/tags" Target="../tags/tag655.xml"/><Relationship Id="rId5" Type="http://schemas.openxmlformats.org/officeDocument/2006/relationships/tags" Target="../tags/tag654.xml"/><Relationship Id="rId4" Type="http://schemas.openxmlformats.org/officeDocument/2006/relationships/tags" Target="../tags/tag653.xml"/><Relationship Id="rId3" Type="http://schemas.openxmlformats.org/officeDocument/2006/relationships/tags" Target="../tags/tag652.xml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8.emf"/><Relationship Id="rId19" Type="http://schemas.openxmlformats.org/officeDocument/2006/relationships/tags" Target="../tags/tag665.xml"/><Relationship Id="rId18" Type="http://schemas.openxmlformats.org/officeDocument/2006/relationships/tags" Target="../tags/tag664.xml"/><Relationship Id="rId17" Type="http://schemas.openxmlformats.org/officeDocument/2006/relationships/tags" Target="../tags/tag663.xml"/><Relationship Id="rId16" Type="http://schemas.openxmlformats.org/officeDocument/2006/relationships/tags" Target="../tags/tag662.xml"/><Relationship Id="rId15" Type="http://schemas.openxmlformats.org/officeDocument/2006/relationships/tags" Target="../tags/tag661.xml"/><Relationship Id="rId14" Type="http://schemas.openxmlformats.org/officeDocument/2006/relationships/image" Target="../media/image63.jpeg"/><Relationship Id="rId13" Type="http://schemas.openxmlformats.org/officeDocument/2006/relationships/tags" Target="../tags/tag660.xml"/><Relationship Id="rId12" Type="http://schemas.openxmlformats.org/officeDocument/2006/relationships/image" Target="../media/image62.jpeg"/><Relationship Id="rId11" Type="http://schemas.openxmlformats.org/officeDocument/2006/relationships/tags" Target="../tags/tag659.xml"/><Relationship Id="rId10" Type="http://schemas.openxmlformats.org/officeDocument/2006/relationships/image" Target="../media/image61.jpeg"/><Relationship Id="rId1" Type="http://schemas.openxmlformats.org/officeDocument/2006/relationships/tags" Target="../tags/tag65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72.xml"/><Relationship Id="rId8" Type="http://schemas.openxmlformats.org/officeDocument/2006/relationships/tags" Target="../tags/tag671.xml"/><Relationship Id="rId7" Type="http://schemas.openxmlformats.org/officeDocument/2006/relationships/tags" Target="../tags/tag670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image" Target="../media/image64.jpeg"/><Relationship Id="rId3" Type="http://schemas.openxmlformats.org/officeDocument/2006/relationships/tags" Target="../tags/tag667.xml"/><Relationship Id="rId2" Type="http://schemas.openxmlformats.org/officeDocument/2006/relationships/image" Target="../media/image18.emf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676.xml"/><Relationship Id="rId12" Type="http://schemas.openxmlformats.org/officeDocument/2006/relationships/tags" Target="../tags/tag675.xml"/><Relationship Id="rId11" Type="http://schemas.openxmlformats.org/officeDocument/2006/relationships/tags" Target="../tags/tag674.xml"/><Relationship Id="rId10" Type="http://schemas.openxmlformats.org/officeDocument/2006/relationships/tags" Target="../tags/tag673.xml"/><Relationship Id="rId1" Type="http://schemas.openxmlformats.org/officeDocument/2006/relationships/tags" Target="../tags/tag66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jpeg"/><Relationship Id="rId8" Type="http://schemas.openxmlformats.org/officeDocument/2006/relationships/tags" Target="../tags/tag682.xml"/><Relationship Id="rId7" Type="http://schemas.openxmlformats.org/officeDocument/2006/relationships/image" Target="../media/image65.jpeg"/><Relationship Id="rId6" Type="http://schemas.openxmlformats.org/officeDocument/2006/relationships/tags" Target="../tags/tag681.xml"/><Relationship Id="rId5" Type="http://schemas.openxmlformats.org/officeDocument/2006/relationships/tags" Target="../tags/tag680.xml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8.emf"/><Relationship Id="rId19" Type="http://schemas.openxmlformats.org/officeDocument/2006/relationships/tags" Target="../tags/tag691.xml"/><Relationship Id="rId18" Type="http://schemas.openxmlformats.org/officeDocument/2006/relationships/tags" Target="../tags/tag690.xml"/><Relationship Id="rId17" Type="http://schemas.openxmlformats.org/officeDocument/2006/relationships/tags" Target="../tags/tag689.xml"/><Relationship Id="rId16" Type="http://schemas.openxmlformats.org/officeDocument/2006/relationships/tags" Target="../tags/tag688.xml"/><Relationship Id="rId15" Type="http://schemas.openxmlformats.org/officeDocument/2006/relationships/tags" Target="../tags/tag687.xml"/><Relationship Id="rId14" Type="http://schemas.openxmlformats.org/officeDocument/2006/relationships/tags" Target="../tags/tag686.xml"/><Relationship Id="rId13" Type="http://schemas.openxmlformats.org/officeDocument/2006/relationships/tags" Target="../tags/tag685.xml"/><Relationship Id="rId12" Type="http://schemas.openxmlformats.org/officeDocument/2006/relationships/tags" Target="../tags/tag684.xml"/><Relationship Id="rId11" Type="http://schemas.openxmlformats.org/officeDocument/2006/relationships/image" Target="../media/image67.jpeg"/><Relationship Id="rId10" Type="http://schemas.openxmlformats.org/officeDocument/2006/relationships/tags" Target="../tags/tag683.xml"/><Relationship Id="rId1" Type="http://schemas.openxmlformats.org/officeDocument/2006/relationships/tags" Target="../tags/tag67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694.xml"/><Relationship Id="rId2" Type="http://schemas.openxmlformats.org/officeDocument/2006/relationships/tags" Target="../tags/tag693.xml"/><Relationship Id="rId1" Type="http://schemas.openxmlformats.org/officeDocument/2006/relationships/tags" Target="../tags/tag69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image" Target="../media/image21.jpeg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366.xml"/><Relationship Id="rId23" Type="http://schemas.openxmlformats.org/officeDocument/2006/relationships/tags" Target="../tags/tag365.xml"/><Relationship Id="rId22" Type="http://schemas.openxmlformats.org/officeDocument/2006/relationships/tags" Target="../tags/tag364.xml"/><Relationship Id="rId21" Type="http://schemas.openxmlformats.org/officeDocument/2006/relationships/tags" Target="../tags/tag363.xml"/><Relationship Id="rId20" Type="http://schemas.openxmlformats.org/officeDocument/2006/relationships/tags" Target="../tags/tag362.xml"/><Relationship Id="rId2" Type="http://schemas.openxmlformats.org/officeDocument/2006/relationships/image" Target="../media/image18.emf"/><Relationship Id="rId19" Type="http://schemas.openxmlformats.org/officeDocument/2006/relationships/tags" Target="../tags/tag361.xml"/><Relationship Id="rId18" Type="http://schemas.openxmlformats.org/officeDocument/2006/relationships/tags" Target="../tags/tag360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image" Target="../media/image24.jpeg"/><Relationship Id="rId13" Type="http://schemas.openxmlformats.org/officeDocument/2006/relationships/tags" Target="../tags/tag356.xml"/><Relationship Id="rId12" Type="http://schemas.openxmlformats.org/officeDocument/2006/relationships/image" Target="../media/image23.jpeg"/><Relationship Id="rId11" Type="http://schemas.openxmlformats.org/officeDocument/2006/relationships/tags" Target="../tags/tag355.xml"/><Relationship Id="rId10" Type="http://schemas.openxmlformats.org/officeDocument/2006/relationships/image" Target="../media/image22.jpeg"/><Relationship Id="rId1" Type="http://schemas.openxmlformats.org/officeDocument/2006/relationships/tags" Target="../tags/tag3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image" Target="../media/image25.jpeg"/><Relationship Id="rId3" Type="http://schemas.openxmlformats.org/officeDocument/2006/relationships/tags" Target="../tags/tag368.xml"/><Relationship Id="rId2" Type="http://schemas.openxmlformats.org/officeDocument/2006/relationships/image" Target="../media/image18.emf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tags" Target="../tags/tag36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tags" Target="../tags/tag379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18.emf"/><Relationship Id="rId19" Type="http://schemas.openxmlformats.org/officeDocument/2006/relationships/tags" Target="../tags/tag393.xml"/><Relationship Id="rId18" Type="http://schemas.openxmlformats.org/officeDocument/2006/relationships/tags" Target="../tags/tag392.xml"/><Relationship Id="rId17" Type="http://schemas.openxmlformats.org/officeDocument/2006/relationships/tags" Target="../tags/tag391.xml"/><Relationship Id="rId16" Type="http://schemas.openxmlformats.org/officeDocument/2006/relationships/tags" Target="../tags/tag390.xml"/><Relationship Id="rId15" Type="http://schemas.openxmlformats.org/officeDocument/2006/relationships/tags" Target="../tags/tag389.xml"/><Relationship Id="rId14" Type="http://schemas.openxmlformats.org/officeDocument/2006/relationships/tags" Target="../tags/tag388.xml"/><Relationship Id="rId13" Type="http://schemas.openxmlformats.org/officeDocument/2006/relationships/tags" Target="../tags/tag387.xml"/><Relationship Id="rId12" Type="http://schemas.openxmlformats.org/officeDocument/2006/relationships/tags" Target="../tags/tag386.xml"/><Relationship Id="rId11" Type="http://schemas.openxmlformats.org/officeDocument/2006/relationships/tags" Target="../tags/tag385.xml"/><Relationship Id="rId10" Type="http://schemas.openxmlformats.org/officeDocument/2006/relationships/tags" Target="../tags/tag384.xml"/><Relationship Id="rId1" Type="http://schemas.openxmlformats.org/officeDocument/2006/relationships/tags" Target="../tags/tag37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0.xml"/><Relationship Id="rId8" Type="http://schemas.openxmlformats.org/officeDocument/2006/relationships/tags" Target="../tags/tag399.xml"/><Relationship Id="rId7" Type="http://schemas.openxmlformats.org/officeDocument/2006/relationships/tags" Target="../tags/tag398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image" Target="../media/image28.jpeg"/><Relationship Id="rId3" Type="http://schemas.openxmlformats.org/officeDocument/2006/relationships/tags" Target="../tags/tag395.xml"/><Relationship Id="rId2" Type="http://schemas.openxmlformats.org/officeDocument/2006/relationships/image" Target="../media/image18.emf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tags" Target="../tags/tag402.xml"/><Relationship Id="rId10" Type="http://schemas.openxmlformats.org/officeDocument/2006/relationships/tags" Target="../tags/tag401.xml"/><Relationship Id="rId1" Type="http://schemas.openxmlformats.org/officeDocument/2006/relationships/tags" Target="../tags/tag39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image" Target="../media/image29.jpeg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8.emf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422.xml"/><Relationship Id="rId17" Type="http://schemas.openxmlformats.org/officeDocument/2006/relationships/tags" Target="../tags/tag421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image" Target="../media/image30.jpeg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长虹点评汇报PPT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  <p:sp>
        <p:nvSpPr>
          <p:cNvPr id="25" name="副标题 2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</a:rPr>
              <a:t>汇报人：胡钊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13" name="图片 12" descr="/data/temp/fda15a59-15c2-11ef-9092-3e37ba771358.jpg@base@tag=imgScale&amp;m=1&amp;w=1153&amp;h=1153&amp;q=95fda15a59-15c2-11ef-9092-3e37ba77135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096043" y="2305421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及时管理，实时处理书籍情况。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096043" y="1914197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优点</a:t>
            </a:r>
            <a:endParaRPr lang="zh-CN" altLang="en-US" sz="20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096043" y="4398089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开发成本低，无实体设施和店铺。</a:t>
            </a:r>
            <a:endParaRPr lang="zh-CN" altLang="en-US" sz="16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096043" y="4006864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优点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096043" y="3352072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服务器成本高，功能冗余，维护困难。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6096043" y="2960213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缺点</a:t>
            </a:r>
            <a:endParaRPr lang="zh-CN" altLang="en-US" sz="20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6096043" y="5444740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信息推送客户不易查阅。</a:t>
            </a:r>
            <a:endParaRPr lang="zh-CN" altLang="en-US" sz="16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096043" y="5053516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缺点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竞争对手分析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适应移动互联时代，满足用户即时消费信息和服务需求。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场景渗透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提供社交平台功能，增强用户粘性，丰富用户生成内容。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社交化消费社区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弥补市场信息不对称，满足长尾需求，满足用户个性化、差异化消费需求。</a:t>
            </a:r>
            <a:endParaRPr lang="zh-CN" altLang="en-US" sz="16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信息聚合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3" name="图片 12" descr="/data/temp/fe33d8b3-15c2-11ef-9092-3e37ba771358.jpg@base@tag=imgScale&amp;m=1&amp;w=450&amp;h=450&amp;q=95fe33d8b3-15c2-11ef-9092-3e37ba771358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28074" r="5259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fe33dd7f-15c2-11ef-9092-3e37ba771358.jpg@base@tag=imgScale&amp;m=1&amp;w=450&amp;h=450&amp;q=95fe33dd7f-15c2-11ef-9092-3e37ba771358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14678" r="14678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fe33e2c1-15c2-11ef-9092-3e37ba771358.jpg@base@tag=imgScale&amp;m=1&amp;w=450&amp;h=450&amp;q=95fe33e2c1-15c2-11ef-9092-3e37ba77135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5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6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7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96000" y="392965"/>
            <a:ext cx="10800000" cy="7056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市场环境分析</a:t>
            </a:r>
            <a:endParaRPr lang="zh-CN" altLang="en-US" sz="3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dk1">
              <a:lumMod val="50000"/>
              <a:lumOff val="5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覆盖多个领域，详实的商家数据库，提升消费透明度和决策效率。</a:t>
            </a:r>
            <a:endParaRPr lang="zh-CN" altLang="en-US" sz="1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商户信息与评价体系</a:t>
            </a:r>
            <a:endParaRPr lang="zh-CN" altLang="en-US" sz="22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7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dk1">
              <a:lumMod val="50000"/>
              <a:lumOff val="5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大数据与人工智能技术，提升用户体验，促进商家与顾客的精准匹配。</a:t>
            </a:r>
            <a:endParaRPr lang="zh-CN" altLang="en-US" sz="1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个性化智能推荐技术</a:t>
            </a:r>
            <a:endParaRPr lang="zh-CN" altLang="en-US" sz="22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dk1">
              <a:lumMod val="50000"/>
              <a:lumOff val="5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与线下商家合作，提供优惠券、预订服务等，举办各类主题活动与促销，增强用户参与热情。</a:t>
            </a:r>
            <a:endParaRPr lang="zh-CN" altLang="en-US" sz="1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线上线下融合的消费生态</a:t>
            </a:r>
            <a:endParaRPr lang="zh-CN" altLang="en-US" sz="22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产品优势分析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28" name="图片 27" descr="/data/temp/ff0b67fd-15c2-11ef-a526-8eb494f622ae.jpg@base@tag=imgScale&amp;m=1&amp;w=539&amp;h=598&amp;q=95ff0b67fd-15c2-11ef-a526-8eb494f622a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3857" r="13857"/>
          <a:stretch>
            <a:fillRect/>
          </a:stretch>
        </p:blipFill>
        <p:spPr>
          <a:xfrm>
            <a:off x="3238698" y="1087237"/>
            <a:ext cx="1943779" cy="2158445"/>
          </a:xfrm>
          <a:prstGeom prst="roundRect">
            <a:avLst>
              <a:gd name="adj" fmla="val 8594"/>
            </a:avLst>
          </a:prstGeom>
          <a:solidFill>
            <a:schemeClr val="accent4">
              <a:shade val="85000"/>
            </a:schemeClr>
          </a:solidFill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6" name="图片 25" descr="/data/temp/ff0b67e1-15c2-11ef-a526-8eb494f622ae.jpg@base@tag=imgScale&amp;m=1&amp;w=539&amp;h=598&amp;q=95ff0b67e1-15c2-11ef-a526-8eb494f622ae"/>
          <p:cNvPicPr/>
          <p:nvPr>
            <p:custDataLst>
              <p:tags r:id="rId5"/>
            </p:custDataLst>
          </p:nvPr>
        </p:nvPicPr>
        <p:blipFill rotWithShape="1">
          <a:blip r:embed="rId6"/>
          <a:srcRect l="4993" r="4993"/>
          <a:stretch>
            <a:fillRect/>
          </a:stretch>
        </p:blipFill>
        <p:spPr>
          <a:xfrm>
            <a:off x="5409407" y="1084694"/>
            <a:ext cx="1942923" cy="2158445"/>
          </a:xfrm>
          <a:prstGeom prst="roundRect">
            <a:avLst>
              <a:gd name="adj" fmla="val 8594"/>
            </a:avLst>
          </a:prstGeom>
          <a:solidFill>
            <a:schemeClr val="accent4">
              <a:shade val="85000"/>
            </a:schemeClr>
          </a:solidFill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2" name="图片 21" descr="/data/temp/ff0b6876-15c2-11ef-a526-8eb494f622ae.png@base@tag=imgScale&amp;m=1&amp;w=539&amp;h=600&amp;q=95ff0b6876-15c2-11ef-a526-8eb494f622ae"/>
          <p:cNvPicPr/>
          <p:nvPr>
            <p:custDataLst>
              <p:tags r:id="rId7"/>
            </p:custDataLst>
          </p:nvPr>
        </p:nvPicPr>
        <p:blipFill rotWithShape="1">
          <a:blip r:embed="rId8"/>
          <a:srcRect t="8616" b="8616"/>
          <a:stretch>
            <a:fillRect/>
          </a:stretch>
        </p:blipFill>
        <p:spPr>
          <a:xfrm>
            <a:off x="7579480" y="1079607"/>
            <a:ext cx="1942923" cy="2166037"/>
          </a:xfrm>
          <a:prstGeom prst="roundRect">
            <a:avLst>
              <a:gd name="adj" fmla="val 8594"/>
            </a:avLst>
          </a:prstGeom>
          <a:solidFill>
            <a:schemeClr val="accent4">
              <a:shade val="85000"/>
            </a:schemeClr>
          </a:solidFill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4" name="图片 23" descr="/data/temp/ff0b68fa-15c2-11ef-a526-8eb494f622ae.jpg@base@tag=imgScale&amp;m=1&amp;w=539&amp;h=600&amp;q=95ff0b68fa-15c2-11ef-a526-8eb494f622ae"/>
          <p:cNvPicPr/>
          <p:nvPr>
            <p:custDataLst>
              <p:tags r:id="rId9"/>
            </p:custDataLst>
          </p:nvPr>
        </p:nvPicPr>
        <p:blipFill rotWithShape="1">
          <a:blip r:embed="rId10"/>
          <a:srcRect l="5150" r="5150"/>
          <a:stretch>
            <a:fillRect/>
          </a:stretch>
        </p:blipFill>
        <p:spPr>
          <a:xfrm>
            <a:off x="9748917" y="1084694"/>
            <a:ext cx="1942923" cy="2166037"/>
          </a:xfrm>
          <a:prstGeom prst="roundRect">
            <a:avLst>
              <a:gd name="adj" fmla="val 8594"/>
            </a:avLst>
          </a:prstGeom>
          <a:solidFill>
            <a:schemeClr val="accent4">
              <a:shade val="85000"/>
            </a:schemeClr>
          </a:solidFill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11"/>
            </p:custDataLst>
          </p:nvPr>
        </p:nvSpPr>
        <p:spPr>
          <a:xfrm>
            <a:off x="3478405" y="2601138"/>
            <a:ext cx="1802340" cy="3398453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3714932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01</a:t>
            </a:r>
            <a:endParaRPr lang="en-US" altLang="zh-CN" sz="30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3714932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提供综合服务平台，发现、分享、评价美食和生活体验。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3714932" y="3365400"/>
            <a:ext cx="133966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产品目的</a:t>
            </a:r>
            <a:endParaRPr lang="zh-CN" altLang="en-US" sz="16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5"/>
            </p:custDataLst>
          </p:nvPr>
        </p:nvSpPr>
        <p:spPr>
          <a:xfrm>
            <a:off x="5663102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5898993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02</a:t>
            </a:r>
            <a:endParaRPr lang="en-US" altLang="zh-CN" sz="30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5898993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面向热爱生活、追求品质的消费者。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5898993" y="336540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目标人群</a:t>
            </a:r>
            <a:endParaRPr lang="zh-CN" altLang="en-US" sz="16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9" name="Rectangle 41757_#color-886&amp;3357"/>
          <p:cNvSpPr/>
          <p:nvPr>
            <p:custDataLst>
              <p:tags r:id="rId19"/>
            </p:custDataLst>
          </p:nvPr>
        </p:nvSpPr>
        <p:spPr>
          <a:xfrm>
            <a:off x="7847163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8083690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03</a:t>
            </a:r>
            <a:endParaRPr lang="en-US" altLang="zh-CN" sz="30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8083690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通过个性化推荐，让用户找到自己的生活趣味。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22"/>
            </p:custDataLst>
          </p:nvPr>
        </p:nvSpPr>
        <p:spPr>
          <a:xfrm>
            <a:off x="8083690" y="336540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个性化推荐</a:t>
            </a:r>
            <a:endParaRPr lang="zh-CN" altLang="en-US" sz="16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9" name="Rectangle 41757_#color-886&amp;3357"/>
          <p:cNvSpPr/>
          <p:nvPr>
            <p:custDataLst>
              <p:tags r:id="rId23"/>
            </p:custDataLst>
          </p:nvPr>
        </p:nvSpPr>
        <p:spPr>
          <a:xfrm>
            <a:off x="10031860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矩形 31"/>
          <p:cNvSpPr/>
          <p:nvPr>
            <p:custDataLst>
              <p:tags r:id="rId24"/>
            </p:custDataLst>
          </p:nvPr>
        </p:nvSpPr>
        <p:spPr>
          <a:xfrm>
            <a:off x="10268387" y="2866277"/>
            <a:ext cx="1340049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04</a:t>
            </a:r>
            <a:endParaRPr lang="en-US" altLang="zh-CN" sz="30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25"/>
            </p:custDataLst>
          </p:nvPr>
        </p:nvSpPr>
        <p:spPr>
          <a:xfrm>
            <a:off x="10268387" y="4022208"/>
            <a:ext cx="1340322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鼓励用户分享消费心得，构建丰富多彩的生活指南。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26"/>
            </p:custDataLst>
          </p:nvPr>
        </p:nvSpPr>
        <p:spPr>
          <a:xfrm>
            <a:off x="10268387" y="3365400"/>
            <a:ext cx="1340049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鼓励分享</a:t>
            </a:r>
            <a:endParaRPr lang="zh-CN" altLang="en-US" sz="1600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469265" y="2117301"/>
            <a:ext cx="2309495" cy="294724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产品定位分析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：项目实现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03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31" name="标题"/>
          <p:cNvSpPr txBox="1"/>
          <p:nvPr>
            <p:custDataLst>
              <p:tags r:id="rId3"/>
            </p:custDataLst>
          </p:nvPr>
        </p:nvSpPr>
        <p:spPr>
          <a:xfrm>
            <a:off x="8352155" y="2271395"/>
            <a:ext cx="2879725" cy="720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1600" b="1" spc="3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后端技术实现</a:t>
            </a:r>
            <a:endParaRPr lang="zh-CN" altLang="en-US" sz="1600" b="1" spc="3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350250" y="2991485"/>
            <a:ext cx="2879725" cy="1080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30000"/>
              </a:lnSpc>
              <a:buClrTx/>
              <a:buSzTx/>
              <a:buFontTx/>
            </a:pP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Java</a:t>
            </a:r>
            <a:r>
              <a:rPr lang="zh-CN" altLang="en-US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编程语言</a:t>
            </a: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+Springboot</a:t>
            </a:r>
            <a:r>
              <a:rPr lang="zh-CN" altLang="en-US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框架</a:t>
            </a: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+Mybatis-plus</a:t>
            </a:r>
            <a:endParaRPr lang="en-US" altLang="zh-CN" sz="1200" spc="1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1" name="椭圆 40"/>
          <p:cNvSpPr/>
          <p:nvPr>
            <p:custDataLst>
              <p:tags r:id="rId5"/>
            </p:custDataLst>
          </p:nvPr>
        </p:nvSpPr>
        <p:spPr>
          <a:xfrm>
            <a:off x="7910195" y="2746375"/>
            <a:ext cx="219075" cy="21907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2" name="椭圆 41"/>
          <p:cNvSpPr/>
          <p:nvPr>
            <p:custDataLst>
              <p:tags r:id="rId6"/>
            </p:custDataLst>
          </p:nvPr>
        </p:nvSpPr>
        <p:spPr>
          <a:xfrm>
            <a:off x="7981950" y="2818130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3" name="直接连接符 42"/>
          <p:cNvCxnSpPr>
            <a:stCxn id="41" idx="6"/>
          </p:cNvCxnSpPr>
          <p:nvPr>
            <p:custDataLst>
              <p:tags r:id="rId7"/>
            </p:custDataLst>
          </p:nvPr>
        </p:nvCxnSpPr>
        <p:spPr>
          <a:xfrm>
            <a:off x="8129270" y="2856230"/>
            <a:ext cx="220980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"/>
          <p:cNvSpPr txBox="1"/>
          <p:nvPr>
            <p:custDataLst>
              <p:tags r:id="rId8"/>
            </p:custDataLst>
          </p:nvPr>
        </p:nvSpPr>
        <p:spPr>
          <a:xfrm>
            <a:off x="8350250" y="4067175"/>
            <a:ext cx="2879725" cy="720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1600" b="1" spc="3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数据库实现</a:t>
            </a:r>
            <a:endParaRPr lang="zh-CN" altLang="en-US" sz="1600" b="1" spc="3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8350250" y="4793615"/>
            <a:ext cx="2879725" cy="1080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30000"/>
              </a:lnSpc>
              <a:buClrTx/>
              <a:buSzTx/>
              <a:buFontTx/>
            </a:pP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MySQL</a:t>
            </a:r>
            <a:r>
              <a:rPr lang="zh-CN" altLang="en-US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主数据库</a:t>
            </a: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+Redis</a:t>
            </a:r>
            <a:r>
              <a:rPr lang="zh-CN" altLang="en-US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缓存实现</a:t>
            </a:r>
            <a:endParaRPr lang="zh-CN" altLang="en-US" sz="1200" spc="1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4" name="椭圆 43"/>
          <p:cNvSpPr/>
          <p:nvPr>
            <p:custDataLst>
              <p:tags r:id="rId10"/>
            </p:custDataLst>
          </p:nvPr>
        </p:nvSpPr>
        <p:spPr>
          <a:xfrm>
            <a:off x="7910195" y="4546600"/>
            <a:ext cx="219075" cy="21907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椭圆 44"/>
          <p:cNvSpPr/>
          <p:nvPr>
            <p:custDataLst>
              <p:tags r:id="rId11"/>
            </p:custDataLst>
          </p:nvPr>
        </p:nvSpPr>
        <p:spPr>
          <a:xfrm>
            <a:off x="7981950" y="4618355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6" name="直接连接符 45"/>
          <p:cNvCxnSpPr>
            <a:stCxn id="44" idx="6"/>
          </p:cNvCxnSpPr>
          <p:nvPr>
            <p:custDataLst>
              <p:tags r:id="rId12"/>
            </p:custDataLst>
          </p:nvPr>
        </p:nvCxnSpPr>
        <p:spPr>
          <a:xfrm>
            <a:off x="8129270" y="4656455"/>
            <a:ext cx="220980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>
            <p:custDataLst>
              <p:tags r:id="rId13"/>
            </p:custDataLst>
          </p:nvPr>
        </p:nvSpPr>
        <p:spPr>
          <a:xfrm rot="2347026">
            <a:off x="4661535" y="3091180"/>
            <a:ext cx="1771015" cy="1910715"/>
          </a:xfrm>
          <a:custGeom>
            <a:avLst/>
            <a:gdLst>
              <a:gd name="connsiteX0" fmla="*/ 43734 w 2144482"/>
              <a:gd name="connsiteY0" fmla="*/ 0 h 2313582"/>
              <a:gd name="connsiteX1" fmla="*/ 43838 w 2144482"/>
              <a:gd name="connsiteY1" fmla="*/ 10506 h 2313582"/>
              <a:gd name="connsiteX2" fmla="*/ 1292287 w 2144482"/>
              <a:gd name="connsiteY2" fmla="*/ 1532073 h 2313582"/>
              <a:gd name="connsiteX3" fmla="*/ 2100811 w 2144482"/>
              <a:gd name="connsiteY3" fmla="*/ 1514989 h 2313582"/>
              <a:gd name="connsiteX4" fmla="*/ 2144482 w 2144482"/>
              <a:gd name="connsiteY4" fmla="*/ 1500251 h 2313582"/>
              <a:gd name="connsiteX5" fmla="*/ 2141060 w 2144482"/>
              <a:gd name="connsiteY5" fmla="*/ 1509033 h 2313582"/>
              <a:gd name="connsiteX6" fmla="*/ 1170480 w 2144482"/>
              <a:gd name="connsiteY6" fmla="*/ 2313582 h 2313582"/>
              <a:gd name="connsiteX7" fmla="*/ 0 w 2144482"/>
              <a:gd name="connsiteY7" fmla="*/ 488754 h 2313582"/>
              <a:gd name="connsiteX8" fmla="*/ 23780 w 2144482"/>
              <a:gd name="connsiteY8" fmla="*/ 120987 h 2313582"/>
              <a:gd name="connsiteX9" fmla="*/ 43734 w 2144482"/>
              <a:gd name="connsiteY9" fmla="*/ 0 h 231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4482" h="2313582">
                <a:moveTo>
                  <a:pt x="43734" y="0"/>
                </a:moveTo>
                <a:lnTo>
                  <a:pt x="43838" y="10506"/>
                </a:lnTo>
                <a:cubicBezTo>
                  <a:pt x="85861" y="729340"/>
                  <a:pt x="575833" y="1360985"/>
                  <a:pt x="1292287" y="1532073"/>
                </a:cubicBezTo>
                <a:cubicBezTo>
                  <a:pt x="1567847" y="1597876"/>
                  <a:pt x="1844302" y="1587763"/>
                  <a:pt x="2100811" y="1514989"/>
                </a:cubicBezTo>
                <a:lnTo>
                  <a:pt x="2144482" y="1500251"/>
                </a:lnTo>
                <a:lnTo>
                  <a:pt x="2141060" y="1509033"/>
                </a:lnTo>
                <a:cubicBezTo>
                  <a:pt x="1930717" y="1994440"/>
                  <a:pt x="1574504" y="2313582"/>
                  <a:pt x="1170480" y="2313582"/>
                </a:cubicBezTo>
                <a:cubicBezTo>
                  <a:pt x="524042" y="2313582"/>
                  <a:pt x="0" y="1496579"/>
                  <a:pt x="0" y="488754"/>
                </a:cubicBezTo>
                <a:cubicBezTo>
                  <a:pt x="0" y="362776"/>
                  <a:pt x="8188" y="239780"/>
                  <a:pt x="23780" y="120987"/>
                </a:cubicBezTo>
                <a:lnTo>
                  <a:pt x="43734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8100000" algn="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51" name="图形 50" descr="343439383331313b343532303033313bd3a6d3c3c9ccb3c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3325" y="4277995"/>
            <a:ext cx="245110" cy="246380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20000"/>
                <a:lumMod val="75000"/>
              </a:schemeClr>
            </a:outerShdw>
          </a:effectLst>
        </p:spPr>
      </p:pic>
      <p:sp>
        <p:nvSpPr>
          <p:cNvPr id="18" name="任意多边形: 形状 17"/>
          <p:cNvSpPr/>
          <p:nvPr>
            <p:custDataLst>
              <p:tags r:id="rId17"/>
            </p:custDataLst>
          </p:nvPr>
        </p:nvSpPr>
        <p:spPr>
          <a:xfrm rot="16769730">
            <a:off x="5683885" y="3378835"/>
            <a:ext cx="1771015" cy="1910715"/>
          </a:xfrm>
          <a:custGeom>
            <a:avLst/>
            <a:gdLst>
              <a:gd name="connsiteX0" fmla="*/ 43734 w 2144482"/>
              <a:gd name="connsiteY0" fmla="*/ 0 h 2313582"/>
              <a:gd name="connsiteX1" fmla="*/ 43838 w 2144482"/>
              <a:gd name="connsiteY1" fmla="*/ 10506 h 2313582"/>
              <a:gd name="connsiteX2" fmla="*/ 1292287 w 2144482"/>
              <a:gd name="connsiteY2" fmla="*/ 1532073 h 2313582"/>
              <a:gd name="connsiteX3" fmla="*/ 2100811 w 2144482"/>
              <a:gd name="connsiteY3" fmla="*/ 1514989 h 2313582"/>
              <a:gd name="connsiteX4" fmla="*/ 2144482 w 2144482"/>
              <a:gd name="connsiteY4" fmla="*/ 1500251 h 2313582"/>
              <a:gd name="connsiteX5" fmla="*/ 2141060 w 2144482"/>
              <a:gd name="connsiteY5" fmla="*/ 1509033 h 2313582"/>
              <a:gd name="connsiteX6" fmla="*/ 1170480 w 2144482"/>
              <a:gd name="connsiteY6" fmla="*/ 2313582 h 2313582"/>
              <a:gd name="connsiteX7" fmla="*/ 0 w 2144482"/>
              <a:gd name="connsiteY7" fmla="*/ 488754 h 2313582"/>
              <a:gd name="connsiteX8" fmla="*/ 23780 w 2144482"/>
              <a:gd name="connsiteY8" fmla="*/ 120987 h 2313582"/>
              <a:gd name="connsiteX9" fmla="*/ 43734 w 2144482"/>
              <a:gd name="connsiteY9" fmla="*/ 0 h 231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4482" h="2313582">
                <a:moveTo>
                  <a:pt x="43734" y="0"/>
                </a:moveTo>
                <a:lnTo>
                  <a:pt x="43838" y="10506"/>
                </a:lnTo>
                <a:cubicBezTo>
                  <a:pt x="85861" y="729340"/>
                  <a:pt x="575833" y="1360985"/>
                  <a:pt x="1292287" y="1532073"/>
                </a:cubicBezTo>
                <a:cubicBezTo>
                  <a:pt x="1567847" y="1597876"/>
                  <a:pt x="1844302" y="1587763"/>
                  <a:pt x="2100811" y="1514989"/>
                </a:cubicBezTo>
                <a:lnTo>
                  <a:pt x="2144482" y="1500251"/>
                </a:lnTo>
                <a:lnTo>
                  <a:pt x="2141060" y="1509033"/>
                </a:lnTo>
                <a:cubicBezTo>
                  <a:pt x="1930717" y="1994440"/>
                  <a:pt x="1574504" y="2313582"/>
                  <a:pt x="1170480" y="2313582"/>
                </a:cubicBezTo>
                <a:cubicBezTo>
                  <a:pt x="524042" y="2313582"/>
                  <a:pt x="0" y="1496579"/>
                  <a:pt x="0" y="488754"/>
                </a:cubicBezTo>
                <a:cubicBezTo>
                  <a:pt x="0" y="362776"/>
                  <a:pt x="8188" y="239780"/>
                  <a:pt x="23780" y="120987"/>
                </a:cubicBezTo>
                <a:lnTo>
                  <a:pt x="43734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8100000" algn="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7" name="任意多边形: 形状 16"/>
          <p:cNvSpPr/>
          <p:nvPr>
            <p:custDataLst>
              <p:tags r:id="rId18"/>
            </p:custDataLst>
          </p:nvPr>
        </p:nvSpPr>
        <p:spPr>
          <a:xfrm rot="9560794">
            <a:off x="5432425" y="2341245"/>
            <a:ext cx="1771015" cy="1910715"/>
          </a:xfrm>
          <a:custGeom>
            <a:avLst/>
            <a:gdLst>
              <a:gd name="connsiteX0" fmla="*/ 43734 w 2144482"/>
              <a:gd name="connsiteY0" fmla="*/ 0 h 2313582"/>
              <a:gd name="connsiteX1" fmla="*/ 43838 w 2144482"/>
              <a:gd name="connsiteY1" fmla="*/ 10506 h 2313582"/>
              <a:gd name="connsiteX2" fmla="*/ 1292287 w 2144482"/>
              <a:gd name="connsiteY2" fmla="*/ 1532073 h 2313582"/>
              <a:gd name="connsiteX3" fmla="*/ 2100811 w 2144482"/>
              <a:gd name="connsiteY3" fmla="*/ 1514989 h 2313582"/>
              <a:gd name="connsiteX4" fmla="*/ 2144482 w 2144482"/>
              <a:gd name="connsiteY4" fmla="*/ 1500251 h 2313582"/>
              <a:gd name="connsiteX5" fmla="*/ 2141060 w 2144482"/>
              <a:gd name="connsiteY5" fmla="*/ 1509033 h 2313582"/>
              <a:gd name="connsiteX6" fmla="*/ 1170480 w 2144482"/>
              <a:gd name="connsiteY6" fmla="*/ 2313582 h 2313582"/>
              <a:gd name="connsiteX7" fmla="*/ 0 w 2144482"/>
              <a:gd name="connsiteY7" fmla="*/ 488754 h 2313582"/>
              <a:gd name="connsiteX8" fmla="*/ 23780 w 2144482"/>
              <a:gd name="connsiteY8" fmla="*/ 120987 h 2313582"/>
              <a:gd name="connsiteX9" fmla="*/ 43734 w 2144482"/>
              <a:gd name="connsiteY9" fmla="*/ 0 h 231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4482" h="2313582">
                <a:moveTo>
                  <a:pt x="43734" y="0"/>
                </a:moveTo>
                <a:lnTo>
                  <a:pt x="43838" y="10506"/>
                </a:lnTo>
                <a:cubicBezTo>
                  <a:pt x="85861" y="729340"/>
                  <a:pt x="575833" y="1360985"/>
                  <a:pt x="1292287" y="1532073"/>
                </a:cubicBezTo>
                <a:cubicBezTo>
                  <a:pt x="1567847" y="1597876"/>
                  <a:pt x="1844302" y="1587763"/>
                  <a:pt x="2100811" y="1514989"/>
                </a:cubicBezTo>
                <a:lnTo>
                  <a:pt x="2144482" y="1500251"/>
                </a:lnTo>
                <a:lnTo>
                  <a:pt x="2141060" y="1509033"/>
                </a:lnTo>
                <a:cubicBezTo>
                  <a:pt x="1930717" y="1994440"/>
                  <a:pt x="1574504" y="2313582"/>
                  <a:pt x="1170480" y="2313582"/>
                </a:cubicBezTo>
                <a:cubicBezTo>
                  <a:pt x="524042" y="2313582"/>
                  <a:pt x="0" y="1496579"/>
                  <a:pt x="0" y="488754"/>
                </a:cubicBezTo>
                <a:cubicBezTo>
                  <a:pt x="0" y="362776"/>
                  <a:pt x="8188" y="239780"/>
                  <a:pt x="23780" y="120987"/>
                </a:cubicBezTo>
                <a:lnTo>
                  <a:pt x="43734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8100000" algn="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5" name="图片 4" descr="343439383331313b343532303034303bcffacadbb9dcc0ed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69965" y="2625725"/>
            <a:ext cx="246380" cy="246380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alpha val="20000"/>
              </a:schemeClr>
            </a:outerShdw>
          </a:effectLst>
        </p:spPr>
      </p:pic>
      <p:sp>
        <p:nvSpPr>
          <p:cNvPr id="37" name="标题"/>
          <p:cNvSpPr txBox="1"/>
          <p:nvPr>
            <p:custDataLst>
              <p:tags r:id="rId22"/>
            </p:custDataLst>
          </p:nvPr>
        </p:nvSpPr>
        <p:spPr>
          <a:xfrm>
            <a:off x="1024255" y="3166110"/>
            <a:ext cx="2879725" cy="7200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/>
            <a:r>
              <a:rPr lang="zh-CN" altLang="en-US" sz="1600" b="1" spc="3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</a:rPr>
              <a:t>前端页面实现</a:t>
            </a:r>
            <a:endParaRPr lang="zh-CN" altLang="en-US" sz="1600" b="1" spc="3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3"/>
            </p:custDataLst>
          </p:nvPr>
        </p:nvSpPr>
        <p:spPr>
          <a:xfrm>
            <a:off x="1504950" y="3892550"/>
            <a:ext cx="2399030" cy="1080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>
              <a:lnSpc>
                <a:spcPct val="130000"/>
              </a:lnSpc>
              <a:buClrTx/>
              <a:buSzTx/>
              <a:buFontTx/>
            </a:pPr>
            <a:r>
              <a:rPr lang="en-US" altLang="zh-CN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WXML+WXSS+JavaScript+Vue</a:t>
            </a:r>
            <a:r>
              <a:rPr lang="zh-CN" altLang="en-US" sz="1200" spc="15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框架</a:t>
            </a:r>
            <a:endParaRPr lang="zh-CN" altLang="en-US" sz="1200" spc="15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0" name="椭圆 49"/>
          <p:cNvSpPr/>
          <p:nvPr>
            <p:custDataLst>
              <p:tags r:id="rId24"/>
            </p:custDataLst>
          </p:nvPr>
        </p:nvSpPr>
        <p:spPr>
          <a:xfrm>
            <a:off x="4136390" y="3645535"/>
            <a:ext cx="219075" cy="21907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椭圆 15"/>
          <p:cNvSpPr/>
          <p:nvPr>
            <p:custDataLst>
              <p:tags r:id="rId25"/>
            </p:custDataLst>
          </p:nvPr>
        </p:nvSpPr>
        <p:spPr>
          <a:xfrm>
            <a:off x="4208145" y="3717290"/>
            <a:ext cx="75565" cy="755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6"/>
            </p:custDataLst>
          </p:nvPr>
        </p:nvCxnSpPr>
        <p:spPr>
          <a:xfrm>
            <a:off x="3915410" y="3755390"/>
            <a:ext cx="220980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6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rgbClr val="33333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40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技术实现</a:t>
            </a:r>
            <a:endParaRPr lang="zh-CN" altLang="en-US" sz="400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8"/>
            </p:custDataLst>
          </p:nvPr>
        </p:nvSpPr>
        <p:spPr>
          <a:xfrm>
            <a:off x="4065270" y="136906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</a:t>
            </a:r>
            <a:r>
              <a:rPr lang="en-US" altLang="zh-CN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IDEA+</a:t>
            </a:r>
            <a:r>
              <a:rPr lang="zh-CN" altLang="en-US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微信开发者工具</a:t>
            </a:r>
            <a:endParaRPr lang="zh-CN" altLang="en-US" sz="160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37045" y="4502785"/>
            <a:ext cx="319405" cy="319405"/>
          </a:xfrm>
          <a:prstGeom prst="rect">
            <a:avLst/>
          </a:prstGeom>
        </p:spPr>
      </p:pic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181306494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473835"/>
            <a:ext cx="6342380" cy="5066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概念设计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165860"/>
            <a:ext cx="7600950" cy="55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83895" y="1994535"/>
            <a:ext cx="1612265" cy="563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顶层图：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数据流图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：市场与营销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04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10" name="图片 9" descr="/data/temp/0017203f-15c3-11ef-a6c9-8e10c792397c.jpg@base@tag=imgScale&amp;m=1&amp;w=689&amp;h=735&amp;q=950017203f-15c3-11ef-a6c9-8e10c792397c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4847" r="14847"/>
          <a:stretch>
            <a:fillRect/>
          </a:stretch>
        </p:blipFill>
        <p:spPr>
          <a:xfrm>
            <a:off x="1223056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面向有消费、娱乐、休闲需求的人群。</a:t>
            </a:r>
            <a:endParaRPr lang="zh-CN" altLang="en-US" sz="1600" kern="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目标客户</a:t>
            </a:r>
            <a:endParaRPr lang="zh-CN" altLang="en-US" sz="2000" b="1" kern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6" name="图片 15" descr="/data/temp/00172135-15c3-11ef-a6c9-8e10c792397c.jpg@base@tag=imgScale&amp;m=1&amp;w=689&amp;h=735&amp;q=9500172135-15c3-11ef-a6c9-8e10c792397c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13781" r="13781"/>
          <a:stretch>
            <a:fillRect/>
          </a:stretch>
        </p:blipFill>
        <p:spPr>
          <a:xfrm>
            <a:off x="4793521" y="1799464"/>
            <a:ext cx="2593055" cy="2766634"/>
          </a:xfrm>
          <a:custGeom>
            <a:avLst/>
            <a:gdLst>
              <a:gd name="connsiteX0" fmla="*/ 1241500 w 2483399"/>
              <a:gd name="connsiteY0" fmla="*/ 0 h 2649637"/>
              <a:gd name="connsiteX1" fmla="*/ 1241502 w 2483399"/>
              <a:gd name="connsiteY1" fmla="*/ 0 h 2649637"/>
              <a:gd name="connsiteX2" fmla="*/ 1281827 w 2483399"/>
              <a:gd name="connsiteY2" fmla="*/ 4783 h 2649637"/>
              <a:gd name="connsiteX3" fmla="*/ 1321025 w 2483399"/>
              <a:gd name="connsiteY3" fmla="*/ 19130 h 2649637"/>
              <a:gd name="connsiteX4" fmla="*/ 2385119 w 2483399"/>
              <a:gd name="connsiteY4" fmla="*/ 551178 h 2649637"/>
              <a:gd name="connsiteX5" fmla="*/ 2483399 w 2483399"/>
              <a:gd name="connsiteY5" fmla="*/ 710202 h 2649637"/>
              <a:gd name="connsiteX6" fmla="*/ 2483399 w 2483399"/>
              <a:gd name="connsiteY6" fmla="*/ 1939377 h 2649637"/>
              <a:gd name="connsiteX7" fmla="*/ 2385116 w 2483399"/>
              <a:gd name="connsiteY7" fmla="*/ 2098463 h 2649637"/>
              <a:gd name="connsiteX8" fmla="*/ 1321020 w 2483399"/>
              <a:gd name="connsiteY8" fmla="*/ 2630510 h 2649637"/>
              <a:gd name="connsiteX9" fmla="*/ 1161973 w 2483399"/>
              <a:gd name="connsiteY9" fmla="*/ 2630508 h 2649637"/>
              <a:gd name="connsiteX10" fmla="*/ 97878 w 2483399"/>
              <a:gd name="connsiteY10" fmla="*/ 2098461 h 2649637"/>
              <a:gd name="connsiteX11" fmla="*/ 6251 w 2483399"/>
              <a:gd name="connsiteY11" fmla="*/ 1989128 h 2649637"/>
              <a:gd name="connsiteX12" fmla="*/ 0 w 2483399"/>
              <a:gd name="connsiteY12" fmla="*/ 1942433 h 2649637"/>
              <a:gd name="connsiteX13" fmla="*/ 0 w 2483399"/>
              <a:gd name="connsiteY13" fmla="*/ 707266 h 2649637"/>
              <a:gd name="connsiteX14" fmla="*/ 6251 w 2483399"/>
              <a:gd name="connsiteY14" fmla="*/ 660560 h 2649637"/>
              <a:gd name="connsiteX15" fmla="*/ 97882 w 2483399"/>
              <a:gd name="connsiteY15" fmla="*/ 551176 h 2649637"/>
              <a:gd name="connsiteX16" fmla="*/ 1161977 w 2483399"/>
              <a:gd name="connsiteY16" fmla="*/ 19128 h 2649637"/>
              <a:gd name="connsiteX17" fmla="*/ 1201175 w 2483399"/>
              <a:gd name="connsiteY17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3399" h="2649637">
                <a:moveTo>
                  <a:pt x="1241500" y="0"/>
                </a:moveTo>
                <a:lnTo>
                  <a:pt x="1241502" y="0"/>
                </a:lnTo>
                <a:lnTo>
                  <a:pt x="1281827" y="4783"/>
                </a:lnTo>
                <a:cubicBezTo>
                  <a:pt x="1295144" y="7971"/>
                  <a:pt x="1308273" y="12754"/>
                  <a:pt x="1321025" y="19130"/>
                </a:cubicBezTo>
                <a:cubicBezTo>
                  <a:pt x="1372034" y="44635"/>
                  <a:pt x="2323220" y="520228"/>
                  <a:pt x="2385119" y="551178"/>
                </a:cubicBezTo>
                <a:cubicBezTo>
                  <a:pt x="2447019" y="582128"/>
                  <a:pt x="2483399" y="640996"/>
                  <a:pt x="2483399" y="710202"/>
                </a:cubicBezTo>
                <a:cubicBezTo>
                  <a:pt x="2483399" y="779408"/>
                  <a:pt x="2483399" y="1870171"/>
                  <a:pt x="2483399" y="1939377"/>
                </a:cubicBezTo>
                <a:cubicBezTo>
                  <a:pt x="2483399" y="2008583"/>
                  <a:pt x="2447016" y="2067513"/>
                  <a:pt x="2385116" y="2098463"/>
                </a:cubicBezTo>
                <a:cubicBezTo>
                  <a:pt x="2323216" y="2129413"/>
                  <a:pt x="1372030" y="2605005"/>
                  <a:pt x="1321020" y="2630510"/>
                </a:cubicBezTo>
                <a:cubicBezTo>
                  <a:pt x="1270011" y="2656015"/>
                  <a:pt x="1212983" y="2656012"/>
                  <a:pt x="1161973" y="2630508"/>
                </a:cubicBezTo>
                <a:cubicBezTo>
                  <a:pt x="1110964" y="2605002"/>
                  <a:pt x="159778" y="2129409"/>
                  <a:pt x="97878" y="2098461"/>
                </a:cubicBezTo>
                <a:cubicBezTo>
                  <a:pt x="51453" y="2075248"/>
                  <a:pt x="19384" y="2036331"/>
                  <a:pt x="6251" y="1989128"/>
                </a:cubicBezTo>
                <a:lnTo>
                  <a:pt x="0" y="1942433"/>
                </a:lnTo>
                <a:lnTo>
                  <a:pt x="0" y="707266"/>
                </a:lnTo>
                <a:lnTo>
                  <a:pt x="6251" y="660560"/>
                </a:lnTo>
                <a:cubicBezTo>
                  <a:pt x="19386" y="613339"/>
                  <a:pt x="51458" y="574388"/>
                  <a:pt x="97882" y="551176"/>
                </a:cubicBezTo>
                <a:cubicBezTo>
                  <a:pt x="159782" y="520225"/>
                  <a:pt x="1110967" y="44632"/>
                  <a:pt x="1161977" y="19128"/>
                </a:cubicBezTo>
                <a:cubicBezTo>
                  <a:pt x="1174730" y="12752"/>
                  <a:pt x="1187858" y="7969"/>
                  <a:pt x="1201175" y="4781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餐厅、咖啡店、奶茶店、车站、商场等场所的消费者。</a:t>
            </a:r>
            <a:endParaRPr lang="zh-CN" altLang="en-US" sz="1600" kern="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主要客户</a:t>
            </a:r>
            <a:endParaRPr lang="zh-CN" altLang="en-US" sz="2000" b="1" kern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7" name="图片 16" descr="/data/temp/001725cf-15c3-11ef-a6c9-8e10c792397c.jpg@base@tag=imgScale&amp;m=1&amp;w=689&amp;h=735&amp;q=95001725cf-15c3-11ef-a6c9-8e10c792397c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1089" r="5170"/>
          <a:stretch>
            <a:fillRect/>
          </a:stretch>
        </p:blipFill>
        <p:spPr>
          <a:xfrm>
            <a:off x="8371279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使用平台查找消费信息和评价，便捷找到适合的服务和商品。</a:t>
            </a:r>
            <a:endParaRPr lang="zh-CN" altLang="en-US" sz="1600" kern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用户需求</a:t>
            </a:r>
            <a:endParaRPr lang="zh-CN" altLang="en-US" sz="2000" b="1" kern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标题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客户群体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0" y="2514600"/>
            <a:ext cx="4169664" cy="2057400"/>
          </a:xfrm>
          <a:prstGeom prst="rect">
            <a:avLst/>
          </a:prstGeom>
          <a:solidFill>
            <a:schemeClr val="dk2"/>
          </a:solidFill>
          <a:ln>
            <a:solidFill>
              <a:srgbClr val="F39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5183720" y="1861574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 dirty="0" err="1">
                <a:solidFill>
                  <a:schemeClr val="lt1"/>
                </a:solidFill>
              </a:rPr>
              <a:t>Lorem</a:t>
            </a:r>
            <a:r>
              <a:rPr lang="en-US" altLang="zh-CN" sz="1800" dirty="0">
                <a:solidFill>
                  <a:schemeClr val="lt1"/>
                </a:solidFill>
              </a:rPr>
              <a:t> </a:t>
            </a:r>
            <a:r>
              <a:rPr lang="en-US" altLang="zh-CN" sz="1800" dirty="0" err="1">
                <a:solidFill>
                  <a:schemeClr val="lt1"/>
                </a:solidFill>
              </a:rPr>
              <a:t>ipsum</a:t>
            </a:r>
            <a:r>
              <a:rPr lang="en-US" altLang="zh-CN" sz="1800" dirty="0">
                <a:solidFill>
                  <a:schemeClr val="lt1"/>
                </a:solidFill>
              </a:rPr>
              <a:t> dolor sit </a:t>
            </a:r>
            <a:r>
              <a:rPr lang="en-US" altLang="zh-CN" sz="1800" dirty="0" err="1">
                <a:solidFill>
                  <a:schemeClr val="lt1"/>
                </a:solidFill>
              </a:rPr>
              <a:t>amet</a:t>
            </a:r>
            <a:r>
              <a:rPr lang="en-US" altLang="zh-CN" sz="1800" dirty="0">
                <a:solidFill>
                  <a:schemeClr val="lt1"/>
                </a:solidFill>
              </a:rPr>
              <a:t>, </a:t>
            </a:r>
            <a:r>
              <a:rPr lang="en-US" altLang="zh-CN" sz="1800" dirty="0" err="1">
                <a:solidFill>
                  <a:schemeClr val="lt1"/>
                </a:solidFill>
              </a:rPr>
              <a:t>consectetur</a:t>
            </a:r>
            <a:r>
              <a:rPr lang="en-US" altLang="zh-CN" sz="1800" dirty="0">
                <a:solidFill>
                  <a:schemeClr val="lt1"/>
                </a:solidFill>
              </a:rPr>
              <a:t> </a:t>
            </a:r>
            <a:r>
              <a:rPr lang="en-US" altLang="zh-CN" sz="1800" dirty="0" err="1">
                <a:solidFill>
                  <a:schemeClr val="lt1"/>
                </a:solidFill>
              </a:rPr>
              <a:t>adipisicing</a:t>
            </a:r>
            <a:r>
              <a:rPr lang="en-US" altLang="zh-CN" sz="1800" dirty="0">
                <a:solidFill>
                  <a:schemeClr val="lt1"/>
                </a:solidFill>
              </a:rPr>
              <a:t> </a:t>
            </a:r>
            <a:r>
              <a:rPr lang="en-US" altLang="zh-CN" sz="1800" dirty="0" err="1">
                <a:solidFill>
                  <a:schemeClr val="lt1"/>
                </a:solidFill>
              </a:rPr>
              <a:t>elit</a:t>
            </a:r>
            <a:r>
              <a:rPr lang="en-US" altLang="zh-CN" sz="1800" dirty="0">
                <a:solidFill>
                  <a:schemeClr val="lt1"/>
                </a:solidFill>
              </a:rPr>
              <a:t>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183718" y="1212299"/>
            <a:ext cx="2956981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：项目介绍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 flipH="1">
            <a:off x="4956280" y="1411008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5183720" y="3738501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>
                <a:solidFill>
                  <a:schemeClr val="lt1"/>
                </a:solidFill>
              </a:rPr>
              <a:t>Lorem ipsum dolor sit amet, consectetur adipisicing elit.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 flipH="1">
            <a:off x="4956280" y="3287935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5183720" y="5473857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>
                <a:solidFill>
                  <a:schemeClr val="lt1"/>
                </a:solidFill>
              </a:rPr>
              <a:t>Lorem ipsum dolor sit amet, consectetur adipisicing elit.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5183718" y="4824582"/>
            <a:ext cx="2956981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：项目实现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 flipH="1">
            <a:off x="4956280" y="5023291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8652635" y="1861574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>
                <a:solidFill>
                  <a:schemeClr val="lt1"/>
                </a:solidFill>
              </a:rPr>
              <a:t>Lorem ipsum dolor sit amet, consectetur adipisicing elit.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8652633" y="1212299"/>
            <a:ext cx="2956981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：市场与营销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矩形 46"/>
          <p:cNvSpPr/>
          <p:nvPr>
            <p:custDataLst>
              <p:tags r:id="rId12"/>
            </p:custDataLst>
          </p:nvPr>
        </p:nvSpPr>
        <p:spPr>
          <a:xfrm flipH="1">
            <a:off x="8425195" y="1411008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8652635" y="3738501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>
                <a:solidFill>
                  <a:schemeClr val="lt1"/>
                </a:solidFill>
              </a:rPr>
              <a:t>Lorem ipsum dolor sit amet, consectetur adipisicing elit.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14"/>
            </p:custDataLst>
          </p:nvPr>
        </p:nvSpPr>
        <p:spPr>
          <a:xfrm>
            <a:off x="8652633" y="3104004"/>
            <a:ext cx="2956981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：风险管理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矩形 52"/>
          <p:cNvSpPr/>
          <p:nvPr>
            <p:custDataLst>
              <p:tags r:id="rId15"/>
            </p:custDataLst>
          </p:nvPr>
        </p:nvSpPr>
        <p:spPr>
          <a:xfrm flipH="1">
            <a:off x="8425195" y="3287935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16"/>
            </p:custDataLst>
          </p:nvPr>
        </p:nvSpPr>
        <p:spPr>
          <a:xfrm>
            <a:off x="8652635" y="5473857"/>
            <a:ext cx="2956980" cy="945126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r>
              <a:rPr lang="en-US" altLang="zh-CN" sz="1800">
                <a:solidFill>
                  <a:schemeClr val="lt1"/>
                </a:solidFill>
              </a:rPr>
              <a:t>Lorem ipsum dolor sit amet, consectetur adipisicing elit.</a:t>
            </a:r>
            <a:endParaRPr lang="en-US" altLang="zh-CN" sz="1800" dirty="0">
              <a:solidFill>
                <a:schemeClr val="lt1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17"/>
            </p:custDataLst>
          </p:nvPr>
        </p:nvSpPr>
        <p:spPr>
          <a:xfrm>
            <a:off x="8652633" y="4824582"/>
            <a:ext cx="2956981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：团队介绍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矩形 55"/>
          <p:cNvSpPr/>
          <p:nvPr>
            <p:custDataLst>
              <p:tags r:id="rId18"/>
            </p:custDataLst>
          </p:nvPr>
        </p:nvSpPr>
        <p:spPr>
          <a:xfrm flipH="1">
            <a:off x="8425195" y="5023291"/>
            <a:ext cx="90488" cy="776068"/>
          </a:xfrm>
          <a:prstGeom prst="rect">
            <a:avLst/>
          </a:prstGeom>
          <a:solidFill>
            <a:schemeClr val="accent5"/>
          </a:solidFill>
          <a:ln>
            <a:solidFill>
              <a:srgbClr val="FFD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0" y="2657475"/>
            <a:ext cx="3998976" cy="172935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6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en-US" altLang="zh-CN" sz="6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5183718" y="3089226"/>
            <a:ext cx="3045882" cy="634497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ea"/>
                <a:cs typeface="+mj-cs"/>
              </a:rPr>
              <a:t>：市场分析及定位</a:t>
            </a:r>
            <a:endParaRPr lang="zh-CN" altLang="en-US" sz="2400" dirty="0">
              <a:solidFill>
                <a:schemeClr val="l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1188720" y="4499307"/>
            <a:ext cx="2340610" cy="5328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900" b="1" dirty="0">
                <a:solidFill>
                  <a:schemeClr val="lt1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目标客户</a:t>
            </a:r>
            <a:endParaRPr lang="zh-CN" altLang="en-US" sz="1900" b="1" dirty="0">
              <a:solidFill>
                <a:schemeClr val="lt1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85800" y="5127322"/>
            <a:ext cx="3334385" cy="96964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lvl1pPr marL="228600" marR="0" lvl="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algn="ctr">
              <a:buClrTx/>
              <a:buSzTx/>
              <a:buNone/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面向有消费、娱乐、休闲需求的人群。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5" name="图片 4" descr="C:/Users/wps/Desktop/1219单页/media/image20.jpegimage20"/>
          <p:cNvPicPr/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663305" y="1892632"/>
            <a:ext cx="2340000" cy="2340000"/>
          </a:xfrm>
          <a:prstGeom prst="ellipse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圆角矩形 5"/>
          <p:cNvSpPr/>
          <p:nvPr>
            <p:custDataLst>
              <p:tags r:id="rId7"/>
            </p:custDataLst>
          </p:nvPr>
        </p:nvSpPr>
        <p:spPr>
          <a:xfrm>
            <a:off x="4925695" y="4499307"/>
            <a:ext cx="2340610" cy="53276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900" b="1">
                <a:solidFill>
                  <a:schemeClr val="lt1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主要客户</a:t>
            </a:r>
            <a:endParaRPr lang="zh-CN" altLang="en-US" sz="1900" b="1">
              <a:solidFill>
                <a:schemeClr val="lt1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434840" y="5127322"/>
            <a:ext cx="3331210" cy="9645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lvl1pPr marL="228600" marR="0" lvl="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algn="ctr">
              <a:buClrTx/>
              <a:buSzTx/>
              <a:buNone/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餐厅、咖啡店、奶茶店、车站、商场等场所的消费者。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8" name="图片 7" descr="C:/Users/wps/Desktop/1219单页/media/image21.jpegimage21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2445" r="12445"/>
          <a:stretch>
            <a:fillRect/>
          </a:stretch>
        </p:blipFill>
        <p:spPr>
          <a:xfrm>
            <a:off x="1189355" y="1892632"/>
            <a:ext cx="2339975" cy="2340000"/>
          </a:xfrm>
          <a:prstGeom prst="ellipse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8662670" y="4499307"/>
            <a:ext cx="2341245" cy="53276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900" b="1">
                <a:solidFill>
                  <a:schemeClr val="lt1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用户需求</a:t>
            </a:r>
            <a:endParaRPr lang="zh-CN" altLang="en-US" sz="1900" b="1">
              <a:solidFill>
                <a:schemeClr val="lt1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8171815" y="5127322"/>
            <a:ext cx="3326130" cy="96964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>
            <a:lvl1pPr marL="228600" marR="0" lvl="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algn="ctr">
              <a:buClrTx/>
              <a:buSzTx/>
              <a:buNone/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使用平台查找消费信息和评价，便捷找到适合的服务和商品。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11" name="图片 10" descr="C:/Users/wps/Desktop/1219单页/media/image29.jpegimage29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l="11334" r="11334"/>
          <a:stretch>
            <a:fillRect/>
          </a:stretch>
        </p:blipFill>
        <p:spPr>
          <a:xfrm>
            <a:off x="4925695" y="1892632"/>
            <a:ext cx="2339975" cy="2340000"/>
          </a:xfrm>
          <a:prstGeom prst="ellipse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客户群体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 rot="10800000">
            <a:off x="5945340" y="2719313"/>
            <a:ext cx="1887967" cy="188796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 rot="10800000">
            <a:off x="4359016" y="2719313"/>
            <a:ext cx="1887967" cy="188796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8232746" y="2561189"/>
            <a:ext cx="3198050" cy="327552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在学校、奶茶店、车站、公园、小区等公共场所投放宣传，与奶茶店合作，使用本产品享受优惠，下载使用APP可获得优惠券等优惠活动。</a:t>
            </a:r>
            <a:endParaRPr lang="zh-CN" altLang="en-US" sz="14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8232746" y="2102056"/>
            <a:ext cx="3198685" cy="36832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线下推广</a:t>
            </a:r>
            <a:endParaRPr lang="zh-CN" altLang="en-US" sz="2000" b="1" kern="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758987" y="2561189"/>
            <a:ext cx="3198050" cy="327552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利用微信公众号、微博、QQ空间等平台推送APP信息，文章推广介绍产品优势和功能，首次下载APP可免费体验一周，用户分享APP到朋友圈或社交平台可获得抽奖机会，在各大APP应用商店进行推广。</a:t>
            </a:r>
            <a:endParaRPr lang="zh-CN" altLang="en-US" sz="14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758987" y="2102056"/>
            <a:ext cx="3197415" cy="36832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线上推广</a:t>
            </a:r>
            <a:endParaRPr lang="zh-CN" altLang="en-US" sz="2000" b="1" kern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0" name="图片 2" descr="343439383331313b343532303031393bd2b5bca8b9dcc0ed"/>
          <p:cNvSpPr/>
          <p:nvPr>
            <p:custDataLst>
              <p:tags r:id="rId9"/>
            </p:custDataLst>
          </p:nvPr>
        </p:nvSpPr>
        <p:spPr>
          <a:xfrm>
            <a:off x="5108360" y="3482629"/>
            <a:ext cx="388822" cy="360959"/>
          </a:xfrm>
          <a:custGeom>
            <a:avLst/>
            <a:gdLst>
              <a:gd name="connsiteX0" fmla="*/ 343290 w 388799"/>
              <a:gd name="connsiteY0" fmla="*/ 115 h 360938"/>
              <a:gd name="connsiteX1" fmla="*/ 44747 w 388799"/>
              <a:gd name="connsiteY1" fmla="*/ 115 h 360938"/>
              <a:gd name="connsiteX2" fmla="*/ 114 w 388799"/>
              <a:gd name="connsiteY2" fmla="*/ 45107 h 360938"/>
              <a:gd name="connsiteX3" fmla="*/ 114 w 388799"/>
              <a:gd name="connsiteY3" fmla="*/ 239075 h 360938"/>
              <a:gd name="connsiteX4" fmla="*/ 44747 w 388799"/>
              <a:gd name="connsiteY4" fmla="*/ 284066 h 360938"/>
              <a:gd name="connsiteX5" fmla="*/ 156825 w 388799"/>
              <a:gd name="connsiteY5" fmla="*/ 284066 h 360938"/>
              <a:gd name="connsiteX6" fmla="*/ 156825 w 388799"/>
              <a:gd name="connsiteY6" fmla="*/ 339057 h 360938"/>
              <a:gd name="connsiteX7" fmla="*/ 95330 w 388799"/>
              <a:gd name="connsiteY7" fmla="*/ 339057 h 360938"/>
              <a:gd name="connsiteX8" fmla="*/ 84420 w 388799"/>
              <a:gd name="connsiteY8" fmla="*/ 350055 h 360938"/>
              <a:gd name="connsiteX9" fmla="*/ 95330 w 388799"/>
              <a:gd name="connsiteY9" fmla="*/ 361053 h 360938"/>
              <a:gd name="connsiteX10" fmla="*/ 284772 w 388799"/>
              <a:gd name="connsiteY10" fmla="*/ 361053 h 360938"/>
              <a:gd name="connsiteX11" fmla="*/ 295681 w 388799"/>
              <a:gd name="connsiteY11" fmla="*/ 350055 h 360938"/>
              <a:gd name="connsiteX12" fmla="*/ 284772 w 388799"/>
              <a:gd name="connsiteY12" fmla="*/ 339057 h 360938"/>
              <a:gd name="connsiteX13" fmla="*/ 224270 w 388799"/>
              <a:gd name="connsiteY13" fmla="*/ 339057 h 360938"/>
              <a:gd name="connsiteX14" fmla="*/ 224270 w 388799"/>
              <a:gd name="connsiteY14" fmla="*/ 284066 h 360938"/>
              <a:gd name="connsiteX15" fmla="*/ 344281 w 388799"/>
              <a:gd name="connsiteY15" fmla="*/ 284066 h 360938"/>
              <a:gd name="connsiteX16" fmla="*/ 388914 w 388799"/>
              <a:gd name="connsiteY16" fmla="*/ 239075 h 360938"/>
              <a:gd name="connsiteX17" fmla="*/ 388914 w 388799"/>
              <a:gd name="connsiteY17" fmla="*/ 45107 h 360938"/>
              <a:gd name="connsiteX18" fmla="*/ 343290 w 388799"/>
              <a:gd name="connsiteY18" fmla="*/ 115 h 360938"/>
              <a:gd name="connsiteX19" fmla="*/ 323452 w 388799"/>
              <a:gd name="connsiteY19" fmla="*/ 67104 h 360938"/>
              <a:gd name="connsiteX20" fmla="*/ 323452 w 388799"/>
              <a:gd name="connsiteY20" fmla="*/ 67104 h 360938"/>
              <a:gd name="connsiteX21" fmla="*/ 323452 w 388799"/>
              <a:gd name="connsiteY21" fmla="*/ 68103 h 360938"/>
              <a:gd name="connsiteX22" fmla="*/ 212368 w 388799"/>
              <a:gd name="connsiteY22" fmla="*/ 217078 h 360938"/>
              <a:gd name="connsiteX23" fmla="*/ 209392 w 388799"/>
              <a:gd name="connsiteY23" fmla="*/ 215078 h 360938"/>
              <a:gd name="connsiteX24" fmla="*/ 122110 w 388799"/>
              <a:gd name="connsiteY24" fmla="*/ 151090 h 360938"/>
              <a:gd name="connsiteX25" fmla="*/ 91363 w 388799"/>
              <a:gd name="connsiteY25" fmla="*/ 191082 h 360938"/>
              <a:gd name="connsiteX26" fmla="*/ 77477 w 388799"/>
              <a:gd name="connsiteY26" fmla="*/ 196081 h 360938"/>
              <a:gd name="connsiteX27" fmla="*/ 70535 w 388799"/>
              <a:gd name="connsiteY27" fmla="*/ 181084 h 360938"/>
              <a:gd name="connsiteX28" fmla="*/ 71526 w 388799"/>
              <a:gd name="connsiteY28" fmla="*/ 179084 h 360938"/>
              <a:gd name="connsiteX29" fmla="*/ 113183 w 388799"/>
              <a:gd name="connsiteY29" fmla="*/ 124094 h 360938"/>
              <a:gd name="connsiteX30" fmla="*/ 117151 w 388799"/>
              <a:gd name="connsiteY30" fmla="*/ 119095 h 360938"/>
              <a:gd name="connsiteX31" fmla="*/ 207408 w 388799"/>
              <a:gd name="connsiteY31" fmla="*/ 186083 h 360938"/>
              <a:gd name="connsiteX32" fmla="*/ 305600 w 388799"/>
              <a:gd name="connsiteY32" fmla="*/ 55105 h 360938"/>
              <a:gd name="connsiteX33" fmla="*/ 317501 w 388799"/>
              <a:gd name="connsiteY33" fmla="*/ 53106 h 360938"/>
              <a:gd name="connsiteX34" fmla="*/ 323452 w 388799"/>
              <a:gd name="connsiteY34" fmla="*/ 67104 h 3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799" h="360938">
                <a:moveTo>
                  <a:pt x="343290" y="115"/>
                </a:moveTo>
                <a:lnTo>
                  <a:pt x="44747" y="115"/>
                </a:lnTo>
                <a:cubicBezTo>
                  <a:pt x="19951" y="115"/>
                  <a:pt x="114" y="20111"/>
                  <a:pt x="114" y="45107"/>
                </a:cubicBezTo>
                <a:lnTo>
                  <a:pt x="114" y="239075"/>
                </a:lnTo>
                <a:cubicBezTo>
                  <a:pt x="114" y="264070"/>
                  <a:pt x="19951" y="284066"/>
                  <a:pt x="44747" y="284066"/>
                </a:cubicBezTo>
                <a:lnTo>
                  <a:pt x="156825" y="284066"/>
                </a:lnTo>
                <a:lnTo>
                  <a:pt x="156825" y="339057"/>
                </a:lnTo>
                <a:lnTo>
                  <a:pt x="95330" y="339057"/>
                </a:lnTo>
                <a:cubicBezTo>
                  <a:pt x="89379" y="339057"/>
                  <a:pt x="84420" y="344056"/>
                  <a:pt x="84420" y="350055"/>
                </a:cubicBezTo>
                <a:cubicBezTo>
                  <a:pt x="84420" y="356054"/>
                  <a:pt x="89379" y="361053"/>
                  <a:pt x="95330" y="361053"/>
                </a:cubicBezTo>
                <a:lnTo>
                  <a:pt x="284772" y="361053"/>
                </a:lnTo>
                <a:cubicBezTo>
                  <a:pt x="290723" y="361053"/>
                  <a:pt x="295681" y="356054"/>
                  <a:pt x="295681" y="350055"/>
                </a:cubicBezTo>
                <a:cubicBezTo>
                  <a:pt x="295681" y="344056"/>
                  <a:pt x="290723" y="339057"/>
                  <a:pt x="284772" y="339057"/>
                </a:cubicBezTo>
                <a:lnTo>
                  <a:pt x="224270" y="339057"/>
                </a:lnTo>
                <a:lnTo>
                  <a:pt x="224270" y="284066"/>
                </a:lnTo>
                <a:lnTo>
                  <a:pt x="344281" y="284066"/>
                </a:lnTo>
                <a:cubicBezTo>
                  <a:pt x="369078" y="284066"/>
                  <a:pt x="388914" y="264070"/>
                  <a:pt x="388914" y="239075"/>
                </a:cubicBezTo>
                <a:lnTo>
                  <a:pt x="388914" y="45107"/>
                </a:lnTo>
                <a:cubicBezTo>
                  <a:pt x="387922" y="21111"/>
                  <a:pt x="368085" y="115"/>
                  <a:pt x="343290" y="115"/>
                </a:cubicBezTo>
                <a:moveTo>
                  <a:pt x="323452" y="67104"/>
                </a:moveTo>
                <a:cubicBezTo>
                  <a:pt x="323452" y="67104"/>
                  <a:pt x="323452" y="68103"/>
                  <a:pt x="323452" y="67104"/>
                </a:cubicBezTo>
                <a:lnTo>
                  <a:pt x="323452" y="68103"/>
                </a:lnTo>
                <a:lnTo>
                  <a:pt x="212368" y="217078"/>
                </a:lnTo>
                <a:lnTo>
                  <a:pt x="209392" y="215078"/>
                </a:lnTo>
                <a:lnTo>
                  <a:pt x="122110" y="151090"/>
                </a:lnTo>
                <a:lnTo>
                  <a:pt x="91363" y="191082"/>
                </a:lnTo>
                <a:cubicBezTo>
                  <a:pt x="88388" y="196081"/>
                  <a:pt x="82437" y="198081"/>
                  <a:pt x="77477" y="196081"/>
                </a:cubicBezTo>
                <a:cubicBezTo>
                  <a:pt x="71526" y="194082"/>
                  <a:pt x="68551" y="187083"/>
                  <a:pt x="70535" y="181084"/>
                </a:cubicBezTo>
                <a:cubicBezTo>
                  <a:pt x="70535" y="180085"/>
                  <a:pt x="70535" y="180085"/>
                  <a:pt x="71526" y="179084"/>
                </a:cubicBezTo>
                <a:lnTo>
                  <a:pt x="113183" y="124094"/>
                </a:lnTo>
                <a:lnTo>
                  <a:pt x="117151" y="119095"/>
                </a:lnTo>
                <a:lnTo>
                  <a:pt x="207408" y="186083"/>
                </a:lnTo>
                <a:lnTo>
                  <a:pt x="305600" y="55105"/>
                </a:lnTo>
                <a:cubicBezTo>
                  <a:pt x="308576" y="52106"/>
                  <a:pt x="313535" y="51106"/>
                  <a:pt x="317501" y="53106"/>
                </a:cubicBezTo>
                <a:cubicBezTo>
                  <a:pt x="323452" y="55105"/>
                  <a:pt x="326428" y="61104"/>
                  <a:pt x="323452" y="67104"/>
                </a:cubicBezTo>
              </a:path>
            </a:pathLst>
          </a:custGeom>
          <a:solidFill>
            <a:srgbClr val="FFFFFF"/>
          </a:solidFill>
          <a:ln w="13616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图片 4" descr="343439383331313b343532303032303bb8f6c8cbd0c5cfa2"/>
          <p:cNvSpPr/>
          <p:nvPr>
            <p:custDataLst>
              <p:tags r:id="rId10"/>
            </p:custDataLst>
          </p:nvPr>
        </p:nvSpPr>
        <p:spPr>
          <a:xfrm>
            <a:off x="6694685" y="3468658"/>
            <a:ext cx="388666" cy="388822"/>
          </a:xfrm>
          <a:custGeom>
            <a:avLst/>
            <a:gdLst>
              <a:gd name="connsiteX0" fmla="*/ 353028 w 388643"/>
              <a:gd name="connsiteY0" fmla="*/ 114 h 388799"/>
              <a:gd name="connsiteX1" fmla="*/ 284075 w 388643"/>
              <a:gd name="connsiteY1" fmla="*/ 114 h 388799"/>
              <a:gd name="connsiteX2" fmla="*/ 282194 w 388643"/>
              <a:gd name="connsiteY2" fmla="*/ 114 h 388799"/>
              <a:gd name="connsiteX3" fmla="*/ 60918 w 388643"/>
              <a:gd name="connsiteY3" fmla="*/ 742 h 388799"/>
              <a:gd name="connsiteX4" fmla="*/ 25815 w 388643"/>
              <a:gd name="connsiteY4" fmla="*/ 35916 h 388799"/>
              <a:gd name="connsiteX5" fmla="*/ 25815 w 388643"/>
              <a:gd name="connsiteY5" fmla="*/ 88678 h 388799"/>
              <a:gd name="connsiteX6" fmla="*/ 65933 w 388643"/>
              <a:gd name="connsiteY6" fmla="*/ 88678 h 388799"/>
              <a:gd name="connsiteX7" fmla="*/ 79096 w 388643"/>
              <a:gd name="connsiteY7" fmla="*/ 101868 h 388799"/>
              <a:gd name="connsiteX8" fmla="*/ 79096 w 388643"/>
              <a:gd name="connsiteY8" fmla="*/ 110661 h 388799"/>
              <a:gd name="connsiteX9" fmla="*/ 65933 w 388643"/>
              <a:gd name="connsiteY9" fmla="*/ 123852 h 388799"/>
              <a:gd name="connsiteX10" fmla="*/ 61545 w 388643"/>
              <a:gd name="connsiteY10" fmla="*/ 123852 h 388799"/>
              <a:gd name="connsiteX11" fmla="*/ 61545 w 388643"/>
              <a:gd name="connsiteY11" fmla="*/ 119455 h 388799"/>
              <a:gd name="connsiteX12" fmla="*/ 48381 w 388643"/>
              <a:gd name="connsiteY12" fmla="*/ 106265 h 388799"/>
              <a:gd name="connsiteX13" fmla="*/ 12024 w 388643"/>
              <a:gd name="connsiteY13" fmla="*/ 106265 h 388799"/>
              <a:gd name="connsiteX14" fmla="*/ 741 w 388643"/>
              <a:gd name="connsiteY14" fmla="*/ 115058 h 388799"/>
              <a:gd name="connsiteX15" fmla="*/ 114 w 388643"/>
              <a:gd name="connsiteY15" fmla="*/ 119455 h 388799"/>
              <a:gd name="connsiteX16" fmla="*/ 114 w 388643"/>
              <a:gd name="connsiteY16" fmla="*/ 128248 h 388799"/>
              <a:gd name="connsiteX17" fmla="*/ 13278 w 388643"/>
              <a:gd name="connsiteY17" fmla="*/ 141438 h 388799"/>
              <a:gd name="connsiteX18" fmla="*/ 26441 w 388643"/>
              <a:gd name="connsiteY18" fmla="*/ 141438 h 388799"/>
              <a:gd name="connsiteX19" fmla="*/ 26441 w 388643"/>
              <a:gd name="connsiteY19" fmla="*/ 238796 h 388799"/>
              <a:gd name="connsiteX20" fmla="*/ 66560 w 388643"/>
              <a:gd name="connsiteY20" fmla="*/ 238796 h 388799"/>
              <a:gd name="connsiteX21" fmla="*/ 79723 w 388643"/>
              <a:gd name="connsiteY21" fmla="*/ 251987 h 388799"/>
              <a:gd name="connsiteX22" fmla="*/ 79723 w 388643"/>
              <a:gd name="connsiteY22" fmla="*/ 260779 h 388799"/>
              <a:gd name="connsiteX23" fmla="*/ 66560 w 388643"/>
              <a:gd name="connsiteY23" fmla="*/ 273970 h 388799"/>
              <a:gd name="connsiteX24" fmla="*/ 62172 w 388643"/>
              <a:gd name="connsiteY24" fmla="*/ 273970 h 388799"/>
              <a:gd name="connsiteX25" fmla="*/ 62172 w 388643"/>
              <a:gd name="connsiteY25" fmla="*/ 270202 h 388799"/>
              <a:gd name="connsiteX26" fmla="*/ 49008 w 388643"/>
              <a:gd name="connsiteY26" fmla="*/ 257011 h 388799"/>
              <a:gd name="connsiteX27" fmla="*/ 12651 w 388643"/>
              <a:gd name="connsiteY27" fmla="*/ 257011 h 388799"/>
              <a:gd name="connsiteX28" fmla="*/ 1368 w 388643"/>
              <a:gd name="connsiteY28" fmla="*/ 265805 h 388799"/>
              <a:gd name="connsiteX29" fmla="*/ 741 w 388643"/>
              <a:gd name="connsiteY29" fmla="*/ 270202 h 388799"/>
              <a:gd name="connsiteX30" fmla="*/ 741 w 388643"/>
              <a:gd name="connsiteY30" fmla="*/ 278994 h 388799"/>
              <a:gd name="connsiteX31" fmla="*/ 13905 w 388643"/>
              <a:gd name="connsiteY31" fmla="*/ 292185 h 388799"/>
              <a:gd name="connsiteX32" fmla="*/ 27068 w 388643"/>
              <a:gd name="connsiteY32" fmla="*/ 292185 h 388799"/>
              <a:gd name="connsiteX33" fmla="*/ 27068 w 388643"/>
              <a:gd name="connsiteY33" fmla="*/ 353741 h 388799"/>
              <a:gd name="connsiteX34" fmla="*/ 62172 w 388643"/>
              <a:gd name="connsiteY34" fmla="*/ 388914 h 388799"/>
              <a:gd name="connsiteX35" fmla="*/ 353654 w 388643"/>
              <a:gd name="connsiteY35" fmla="*/ 388914 h 388799"/>
              <a:gd name="connsiteX36" fmla="*/ 388758 w 388643"/>
              <a:gd name="connsiteY36" fmla="*/ 353741 h 388799"/>
              <a:gd name="connsiteX37" fmla="*/ 388758 w 388643"/>
              <a:gd name="connsiteY37" fmla="*/ 35288 h 388799"/>
              <a:gd name="connsiteX38" fmla="*/ 353028 w 388643"/>
              <a:gd name="connsiteY38" fmla="*/ 114 h 388799"/>
              <a:gd name="connsiteX39" fmla="*/ 327328 w 388643"/>
              <a:gd name="connsiteY39" fmla="*/ 287788 h 388799"/>
              <a:gd name="connsiteX40" fmla="*/ 326701 w 388643"/>
              <a:gd name="connsiteY40" fmla="*/ 289673 h 388799"/>
              <a:gd name="connsiteX41" fmla="*/ 322940 w 388643"/>
              <a:gd name="connsiteY41" fmla="*/ 294069 h 388799"/>
              <a:gd name="connsiteX42" fmla="*/ 319179 w 388643"/>
              <a:gd name="connsiteY42" fmla="*/ 295953 h 388799"/>
              <a:gd name="connsiteX43" fmla="*/ 316671 w 388643"/>
              <a:gd name="connsiteY43" fmla="*/ 296581 h 388799"/>
              <a:gd name="connsiteX44" fmla="*/ 127364 w 388643"/>
              <a:gd name="connsiteY44" fmla="*/ 296581 h 388799"/>
              <a:gd name="connsiteX45" fmla="*/ 122976 w 388643"/>
              <a:gd name="connsiteY45" fmla="*/ 294697 h 388799"/>
              <a:gd name="connsiteX46" fmla="*/ 119841 w 388643"/>
              <a:gd name="connsiteY46" fmla="*/ 290301 h 388799"/>
              <a:gd name="connsiteX47" fmla="*/ 119215 w 388643"/>
              <a:gd name="connsiteY47" fmla="*/ 288416 h 388799"/>
              <a:gd name="connsiteX48" fmla="*/ 119215 w 388643"/>
              <a:gd name="connsiteY48" fmla="*/ 270830 h 388799"/>
              <a:gd name="connsiteX49" fmla="*/ 119215 w 388643"/>
              <a:gd name="connsiteY49" fmla="*/ 270202 h 388799"/>
              <a:gd name="connsiteX50" fmla="*/ 119841 w 388643"/>
              <a:gd name="connsiteY50" fmla="*/ 269573 h 388799"/>
              <a:gd name="connsiteX51" fmla="*/ 157452 w 388643"/>
              <a:gd name="connsiteY51" fmla="*/ 243821 h 388799"/>
              <a:gd name="connsiteX52" fmla="*/ 194436 w 388643"/>
              <a:gd name="connsiteY52" fmla="*/ 216812 h 388799"/>
              <a:gd name="connsiteX53" fmla="*/ 194436 w 388643"/>
              <a:gd name="connsiteY53" fmla="*/ 213043 h 388799"/>
              <a:gd name="connsiteX54" fmla="*/ 192556 w 388643"/>
              <a:gd name="connsiteY54" fmla="*/ 208647 h 388799"/>
              <a:gd name="connsiteX55" fmla="*/ 172497 w 388643"/>
              <a:gd name="connsiteY55" fmla="*/ 157769 h 388799"/>
              <a:gd name="connsiteX56" fmla="*/ 223270 w 388643"/>
              <a:gd name="connsiteY56" fmla="*/ 93702 h 388799"/>
              <a:gd name="connsiteX57" fmla="*/ 274045 w 388643"/>
              <a:gd name="connsiteY57" fmla="*/ 157769 h 388799"/>
              <a:gd name="connsiteX58" fmla="*/ 253986 w 388643"/>
              <a:gd name="connsiteY58" fmla="*/ 208647 h 388799"/>
              <a:gd name="connsiteX59" fmla="*/ 252106 w 388643"/>
              <a:gd name="connsiteY59" fmla="*/ 213043 h 388799"/>
              <a:gd name="connsiteX60" fmla="*/ 252106 w 388643"/>
              <a:gd name="connsiteY60" fmla="*/ 216812 h 388799"/>
              <a:gd name="connsiteX61" fmla="*/ 289089 w 388643"/>
              <a:gd name="connsiteY61" fmla="*/ 243821 h 388799"/>
              <a:gd name="connsiteX62" fmla="*/ 326701 w 388643"/>
              <a:gd name="connsiteY62" fmla="*/ 269573 h 388799"/>
              <a:gd name="connsiteX63" fmla="*/ 327328 w 388643"/>
              <a:gd name="connsiteY63" fmla="*/ 270202 h 388799"/>
              <a:gd name="connsiteX64" fmla="*/ 327328 w 388643"/>
              <a:gd name="connsiteY64" fmla="*/ 270830 h 388799"/>
              <a:gd name="connsiteX65" fmla="*/ 327328 w 388643"/>
              <a:gd name="connsiteY65" fmla="*/ 287788 h 3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8643" h="388799">
                <a:moveTo>
                  <a:pt x="353028" y="114"/>
                </a:moveTo>
                <a:lnTo>
                  <a:pt x="284075" y="114"/>
                </a:lnTo>
                <a:lnTo>
                  <a:pt x="282194" y="114"/>
                </a:lnTo>
                <a:lnTo>
                  <a:pt x="60918" y="742"/>
                </a:lnTo>
                <a:cubicBezTo>
                  <a:pt x="41486" y="742"/>
                  <a:pt x="25815" y="16445"/>
                  <a:pt x="25815" y="35916"/>
                </a:cubicBezTo>
                <a:lnTo>
                  <a:pt x="25815" y="88678"/>
                </a:lnTo>
                <a:lnTo>
                  <a:pt x="65933" y="88678"/>
                </a:lnTo>
                <a:cubicBezTo>
                  <a:pt x="73455" y="88678"/>
                  <a:pt x="79096" y="94331"/>
                  <a:pt x="79096" y="101868"/>
                </a:cubicBezTo>
                <a:lnTo>
                  <a:pt x="79096" y="110661"/>
                </a:lnTo>
                <a:cubicBezTo>
                  <a:pt x="79096" y="118199"/>
                  <a:pt x="73455" y="123852"/>
                  <a:pt x="65933" y="123852"/>
                </a:cubicBezTo>
                <a:lnTo>
                  <a:pt x="61545" y="123852"/>
                </a:lnTo>
                <a:lnTo>
                  <a:pt x="61545" y="119455"/>
                </a:lnTo>
                <a:cubicBezTo>
                  <a:pt x="61545" y="111918"/>
                  <a:pt x="55903" y="106265"/>
                  <a:pt x="48381" y="106265"/>
                </a:cubicBezTo>
                <a:lnTo>
                  <a:pt x="12024" y="106265"/>
                </a:lnTo>
                <a:cubicBezTo>
                  <a:pt x="7009" y="106893"/>
                  <a:pt x="2621" y="110033"/>
                  <a:pt x="741" y="115058"/>
                </a:cubicBezTo>
                <a:cubicBezTo>
                  <a:pt x="114" y="116314"/>
                  <a:pt x="114" y="118199"/>
                  <a:pt x="114" y="119455"/>
                </a:cubicBezTo>
                <a:lnTo>
                  <a:pt x="114" y="128248"/>
                </a:lnTo>
                <a:cubicBezTo>
                  <a:pt x="114" y="135786"/>
                  <a:pt x="5756" y="141438"/>
                  <a:pt x="13278" y="141438"/>
                </a:cubicBezTo>
                <a:lnTo>
                  <a:pt x="26441" y="141438"/>
                </a:lnTo>
                <a:lnTo>
                  <a:pt x="26441" y="238796"/>
                </a:lnTo>
                <a:lnTo>
                  <a:pt x="66560" y="238796"/>
                </a:lnTo>
                <a:cubicBezTo>
                  <a:pt x="74082" y="238796"/>
                  <a:pt x="79723" y="244449"/>
                  <a:pt x="79723" y="251987"/>
                </a:cubicBezTo>
                <a:lnTo>
                  <a:pt x="79723" y="260779"/>
                </a:lnTo>
                <a:cubicBezTo>
                  <a:pt x="79723" y="268317"/>
                  <a:pt x="74082" y="273970"/>
                  <a:pt x="66560" y="273970"/>
                </a:cubicBezTo>
                <a:lnTo>
                  <a:pt x="62172" y="273970"/>
                </a:lnTo>
                <a:lnTo>
                  <a:pt x="62172" y="270202"/>
                </a:lnTo>
                <a:cubicBezTo>
                  <a:pt x="62172" y="262664"/>
                  <a:pt x="56530" y="257011"/>
                  <a:pt x="49008" y="257011"/>
                </a:cubicBezTo>
                <a:lnTo>
                  <a:pt x="12651" y="257011"/>
                </a:lnTo>
                <a:cubicBezTo>
                  <a:pt x="7636" y="257639"/>
                  <a:pt x="3248" y="260779"/>
                  <a:pt x="1368" y="265805"/>
                </a:cubicBezTo>
                <a:cubicBezTo>
                  <a:pt x="741" y="267061"/>
                  <a:pt x="741" y="268945"/>
                  <a:pt x="741" y="270202"/>
                </a:cubicBezTo>
                <a:lnTo>
                  <a:pt x="741" y="278994"/>
                </a:lnTo>
                <a:cubicBezTo>
                  <a:pt x="741" y="286532"/>
                  <a:pt x="6382" y="292185"/>
                  <a:pt x="13905" y="292185"/>
                </a:cubicBezTo>
                <a:lnTo>
                  <a:pt x="27068" y="292185"/>
                </a:lnTo>
                <a:lnTo>
                  <a:pt x="27068" y="353741"/>
                </a:lnTo>
                <a:cubicBezTo>
                  <a:pt x="27068" y="373212"/>
                  <a:pt x="42739" y="388914"/>
                  <a:pt x="62172" y="388914"/>
                </a:cubicBezTo>
                <a:lnTo>
                  <a:pt x="353654" y="388914"/>
                </a:lnTo>
                <a:cubicBezTo>
                  <a:pt x="373086" y="388914"/>
                  <a:pt x="388758" y="373212"/>
                  <a:pt x="388758" y="353741"/>
                </a:cubicBezTo>
                <a:lnTo>
                  <a:pt x="388758" y="35288"/>
                </a:lnTo>
                <a:cubicBezTo>
                  <a:pt x="388131" y="15817"/>
                  <a:pt x="372460" y="114"/>
                  <a:pt x="353028" y="114"/>
                </a:cubicBezTo>
                <a:moveTo>
                  <a:pt x="327328" y="287788"/>
                </a:moveTo>
                <a:cubicBezTo>
                  <a:pt x="327328" y="287788"/>
                  <a:pt x="326701" y="289045"/>
                  <a:pt x="326701" y="289673"/>
                </a:cubicBezTo>
                <a:cubicBezTo>
                  <a:pt x="326073" y="290929"/>
                  <a:pt x="324193" y="292813"/>
                  <a:pt x="322940" y="294069"/>
                </a:cubicBezTo>
                <a:lnTo>
                  <a:pt x="319179" y="295953"/>
                </a:lnTo>
                <a:lnTo>
                  <a:pt x="316671" y="296581"/>
                </a:lnTo>
                <a:lnTo>
                  <a:pt x="127364" y="296581"/>
                </a:lnTo>
                <a:cubicBezTo>
                  <a:pt x="126110" y="295953"/>
                  <a:pt x="124229" y="295325"/>
                  <a:pt x="122976" y="294697"/>
                </a:cubicBezTo>
                <a:cubicBezTo>
                  <a:pt x="121722" y="294069"/>
                  <a:pt x="120468" y="292185"/>
                  <a:pt x="119841" y="290301"/>
                </a:cubicBezTo>
                <a:cubicBezTo>
                  <a:pt x="119841" y="289673"/>
                  <a:pt x="119215" y="288416"/>
                  <a:pt x="119215" y="288416"/>
                </a:cubicBezTo>
                <a:cubicBezTo>
                  <a:pt x="118588" y="287788"/>
                  <a:pt x="116707" y="279624"/>
                  <a:pt x="119215" y="270830"/>
                </a:cubicBezTo>
                <a:lnTo>
                  <a:pt x="119215" y="270202"/>
                </a:lnTo>
                <a:lnTo>
                  <a:pt x="119841" y="269573"/>
                </a:lnTo>
                <a:cubicBezTo>
                  <a:pt x="126110" y="261408"/>
                  <a:pt x="141154" y="252615"/>
                  <a:pt x="157452" y="243821"/>
                </a:cubicBezTo>
                <a:cubicBezTo>
                  <a:pt x="172497" y="235656"/>
                  <a:pt x="194436" y="223093"/>
                  <a:pt x="194436" y="216812"/>
                </a:cubicBezTo>
                <a:lnTo>
                  <a:pt x="194436" y="213043"/>
                </a:lnTo>
                <a:cubicBezTo>
                  <a:pt x="194436" y="211159"/>
                  <a:pt x="193809" y="209903"/>
                  <a:pt x="192556" y="208647"/>
                </a:cubicBezTo>
                <a:cubicBezTo>
                  <a:pt x="179391" y="195456"/>
                  <a:pt x="172497" y="177241"/>
                  <a:pt x="172497" y="157769"/>
                </a:cubicBezTo>
                <a:cubicBezTo>
                  <a:pt x="172497" y="126364"/>
                  <a:pt x="178765" y="93702"/>
                  <a:pt x="223270" y="93702"/>
                </a:cubicBezTo>
                <a:cubicBezTo>
                  <a:pt x="267777" y="93702"/>
                  <a:pt x="274045" y="125736"/>
                  <a:pt x="274045" y="157769"/>
                </a:cubicBezTo>
                <a:cubicBezTo>
                  <a:pt x="274045" y="177241"/>
                  <a:pt x="267151" y="195456"/>
                  <a:pt x="253986" y="208647"/>
                </a:cubicBezTo>
                <a:cubicBezTo>
                  <a:pt x="252733" y="209903"/>
                  <a:pt x="252106" y="211159"/>
                  <a:pt x="252106" y="213043"/>
                </a:cubicBezTo>
                <a:lnTo>
                  <a:pt x="252106" y="216812"/>
                </a:lnTo>
                <a:cubicBezTo>
                  <a:pt x="252106" y="223093"/>
                  <a:pt x="274672" y="235656"/>
                  <a:pt x="289089" y="243821"/>
                </a:cubicBezTo>
                <a:cubicBezTo>
                  <a:pt x="305387" y="252615"/>
                  <a:pt x="320432" y="261408"/>
                  <a:pt x="326701" y="269573"/>
                </a:cubicBezTo>
                <a:lnTo>
                  <a:pt x="327328" y="270202"/>
                </a:lnTo>
                <a:lnTo>
                  <a:pt x="327328" y="270830"/>
                </a:lnTo>
                <a:cubicBezTo>
                  <a:pt x="330462" y="278994"/>
                  <a:pt x="327954" y="287160"/>
                  <a:pt x="327328" y="287788"/>
                </a:cubicBezTo>
              </a:path>
            </a:pathLst>
          </a:custGeom>
          <a:solidFill>
            <a:srgbClr val="FFFFFF"/>
          </a:solidFill>
          <a:ln w="13613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市场推广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3463181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603" tIns="204945" rIns="22302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运营成本较低，主要成本为服务器维护和数据处理。</a:t>
            </a:r>
            <a:endParaRPr lang="zh-CN" altLang="en-US" sz="14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9" name="任意多边形: 形状 28"/>
          <p:cNvSpPr/>
          <p:nvPr>
            <p:custDataLst>
              <p:tags r:id="rId4"/>
            </p:custDataLst>
          </p:nvPr>
        </p:nvSpPr>
        <p:spPr>
          <a:xfrm>
            <a:off x="691925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42135" tIns="204945" rIns="254490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提供最新、最全的消费信息，帮助用户节省时间和金钱。</a:t>
            </a:r>
            <a:endParaRPr lang="zh-CN" altLang="en-US" sz="14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4" name="任意多边形: 形状 33"/>
          <p:cNvSpPr/>
          <p:nvPr>
            <p:custDataLst>
              <p:tags r:id="rId5"/>
            </p:custDataLst>
          </p:nvPr>
        </p:nvSpPr>
        <p:spPr>
          <a:xfrm>
            <a:off x="6234436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5052" tIns="204945" rIns="22157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与消费场所合作，获取用户数据和信息。</a:t>
            </a:r>
            <a:endParaRPr lang="zh-CN" altLang="en-US" sz="14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2" name="图片 1" descr="/data/temp/01697d65-15c3-11ef-a6c9-8e10c792397c.jpg@base@tag=imgScale&amp;m=1&amp;w=180&amp;h=180&amp;q=9501697d65-15c3-11ef-a6c9-8e10c792397c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9167" t="10556" r="10833" b="9444"/>
          <a:stretch>
            <a:fillRect/>
          </a:stretch>
        </p:blipFill>
        <p:spPr>
          <a:xfrm>
            <a:off x="916723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1746069" y="4874626"/>
            <a:ext cx="1429445" cy="648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节省时间和金钱</a:t>
            </a:r>
            <a:endParaRPr lang="zh-CN" altLang="en-US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8" name="“_#color-824&amp;2665"/>
          <p:cNvSpPr/>
          <p:nvPr>
            <p:custDataLst>
              <p:tags r:id="rId9"/>
            </p:custDataLst>
          </p:nvPr>
        </p:nvSpPr>
        <p:spPr>
          <a:xfrm>
            <a:off x="2708769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4497004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运营成本</a:t>
            </a:r>
            <a:endParaRPr lang="zh-CN" altLang="en-US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8" name="图片 7" descr="/data/temp/01697ddf-15c3-11ef-a6c9-8e10c792397c.jpg@base@tag=imgScale&amp;m=1&amp;w=180&amp;h=180&amp;q=9501697ddf-15c3-11ef-a6c9-8e10c792397c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667" r="16667"/>
          <a:stretch>
            <a:fillRect/>
          </a:stretch>
        </p:blipFill>
        <p:spPr>
          <a:xfrm>
            <a:off x="3677185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“_#color-824&amp;2665"/>
          <p:cNvSpPr/>
          <p:nvPr>
            <p:custDataLst>
              <p:tags r:id="rId13"/>
            </p:custDataLst>
          </p:nvPr>
        </p:nvSpPr>
        <p:spPr>
          <a:xfrm>
            <a:off x="5465419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任意多边形: 形状 35"/>
          <p:cNvSpPr/>
          <p:nvPr>
            <p:custDataLst>
              <p:tags r:id="rId14"/>
            </p:custDataLst>
          </p:nvPr>
        </p:nvSpPr>
        <p:spPr>
          <a:xfrm>
            <a:off x="9006962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540" tIns="204945" rIns="223085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共享宣传资源，降低运营成本。</a:t>
            </a:r>
            <a:endParaRPr lang="zh-CN" altLang="en-US" sz="14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7289850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合作获取数据</a:t>
            </a:r>
            <a:endParaRPr lang="zh-CN" altLang="en-US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11" name="图片 10" descr="/data/temp/01697f58-15c3-11ef-a6c9-8e10c792397c.jpg@base@tag=imgScale&amp;m=1&amp;w=180&amp;h=180&amp;q=9501697f58-15c3-11ef-a6c9-8e10c792397c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0870" r="10870"/>
          <a:stretch>
            <a:fillRect/>
          </a:stretch>
        </p:blipFill>
        <p:spPr>
          <a:xfrm>
            <a:off x="6466221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“_#color-824&amp;2665"/>
          <p:cNvSpPr/>
          <p:nvPr>
            <p:custDataLst>
              <p:tags r:id="rId18"/>
            </p:custDataLst>
          </p:nvPr>
        </p:nvSpPr>
        <p:spPr>
          <a:xfrm>
            <a:off x="8251915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19"/>
            </p:custDataLst>
          </p:nvPr>
        </p:nvSpPr>
        <p:spPr>
          <a:xfrm>
            <a:off x="10071266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共享宣传资源</a:t>
            </a:r>
            <a:endParaRPr lang="zh-CN" altLang="en-US" b="1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16" name="图片 15" descr="/data/temp/01698039-15c3-11ef-a6c9-8e10c792397c.jpg@base@tag=imgScale&amp;m=1&amp;w=180&amp;h=180&amp;q=9501698039-15c3-11ef-a6c9-8e10c792397c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6667" r="16667"/>
          <a:stretch>
            <a:fillRect/>
          </a:stretch>
        </p:blipFill>
        <p:spPr>
          <a:xfrm>
            <a:off x="9255257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“_#color-824&amp;2665"/>
          <p:cNvSpPr/>
          <p:nvPr>
            <p:custDataLst>
              <p:tags r:id="rId22"/>
            </p:custDataLst>
          </p:nvPr>
        </p:nvSpPr>
        <p:spPr>
          <a:xfrm>
            <a:off x="11037777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营销策略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3" name="图片 2" descr="/data/temp/0044d722-15c3-11ef-bf46-8af0a9c5b951.jpg@base@tag=imgScale&amp;m=1&amp;w=1483&amp;h=1155&amp;q=950044d722-15c3-11ef-bf46-8af0a9c5b95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6878" r="7525"/>
          <a:stretch>
            <a:fillRect/>
          </a:stretch>
        </p:blipFill>
        <p:spPr>
          <a:xfrm>
            <a:off x="695325" y="1805553"/>
            <a:ext cx="5344505" cy="4161294"/>
          </a:xfrm>
          <a:custGeom>
            <a:avLst/>
            <a:gdLst>
              <a:gd name="connsiteX0" fmla="*/ 0 w 5198414"/>
              <a:gd name="connsiteY0" fmla="*/ 0 h 3959816"/>
              <a:gd name="connsiteX1" fmla="*/ 5198414 w 5198414"/>
              <a:gd name="connsiteY1" fmla="*/ 0 h 3959816"/>
              <a:gd name="connsiteX2" fmla="*/ 5198414 w 5198414"/>
              <a:gd name="connsiteY2" fmla="*/ 3959816 h 3959816"/>
              <a:gd name="connsiteX3" fmla="*/ 0 w 5198414"/>
              <a:gd name="connsiteY3" fmla="*/ 3959816 h 395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14" h="3959816">
                <a:moveTo>
                  <a:pt x="0" y="0"/>
                </a:moveTo>
                <a:lnTo>
                  <a:pt x="5198414" y="0"/>
                </a:lnTo>
                <a:lnTo>
                  <a:pt x="5198414" y="3959816"/>
                </a:lnTo>
                <a:lnTo>
                  <a:pt x="0" y="3959816"/>
                </a:lnTo>
                <a:close/>
              </a:path>
            </a:pathLst>
          </a:cu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152168" y="1805552"/>
            <a:ext cx="5343831" cy="4161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6859412" y="2416125"/>
            <a:ext cx="3925987" cy="2940244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方便大众提倡通过使用本产品了解优质餐饮、娱乐和休闲服务。减少盲目消费和时间浪费，提升生活质量。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96000" y="392965"/>
            <a:ext cx="10800000" cy="7056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经营目标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：风险管理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05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6" name="矩形: 圆角 2"/>
          <p:cNvSpPr/>
          <p:nvPr>
            <p:custDataLst>
              <p:tags r:id="rId3"/>
            </p:custDataLst>
          </p:nvPr>
        </p:nvSpPr>
        <p:spPr>
          <a:xfrm>
            <a:off x="692367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前后端分离开发经验不足，可能影响项目进度。</a:t>
            </a:r>
            <a:endParaRPr lang="zh-CN" altLang="zh-CN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11" name="图片 10" descr="/data/temp/0068cddd-15c3-11ef-a526-8eb494f622ae.jpg@base@tag=imgScale&amp;m=1&amp;w=691&amp;h=691&amp;q=950068cddd-15c3-11ef-a526-8eb494f622a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6683" r="16683"/>
          <a:stretch>
            <a:fillRect/>
          </a:stretch>
        </p:blipFill>
        <p:spPr>
          <a:xfrm>
            <a:off x="3295486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: 圆角 4"/>
          <p:cNvSpPr/>
          <p:nvPr>
            <p:custDataLst>
              <p:tags r:id="rId6"/>
            </p:custDataLst>
          </p:nvPr>
        </p:nvSpPr>
        <p:spPr>
          <a:xfrm>
            <a:off x="692367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软件技术风险</a:t>
            </a:r>
            <a:endParaRPr lang="zh-CN" altLang="en-US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6" name="矩形: 圆角 6"/>
          <p:cNvSpPr/>
          <p:nvPr>
            <p:custDataLst>
              <p:tags r:id="rId7"/>
            </p:custDataLst>
          </p:nvPr>
        </p:nvSpPr>
        <p:spPr>
          <a:xfrm>
            <a:off x="6402844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线下硬件外包技术风险不可控，需选择合适的外包合作方，验收时充分测试。</a:t>
            </a:r>
            <a:endParaRPr lang="zh-CN" altLang="zh-CN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8" name="矩形: 圆角 8"/>
          <p:cNvSpPr/>
          <p:nvPr>
            <p:custDataLst>
              <p:tags r:id="rId8"/>
            </p:custDataLst>
          </p:nvPr>
        </p:nvSpPr>
        <p:spPr>
          <a:xfrm>
            <a:off x="6402844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硬件技术风险</a:t>
            </a:r>
            <a:endParaRPr lang="zh-CN" altLang="en-US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pic>
        <p:nvPicPr>
          <p:cNvPr id="20" name="图片 19" descr="/data/temp/0068ce1c-15c3-11ef-a526-8eb494f622ae.jpg@base@tag=imgScale&amp;m=1&amp;w=691&amp;h=691&amp;q=950068ce1c-15c3-11ef-a526-8eb494f622ae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33365"/>
          <a:stretch>
            <a:fillRect/>
          </a:stretch>
        </p:blipFill>
        <p:spPr>
          <a:xfrm>
            <a:off x="9005962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技术风险及对策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4" name="矩形 3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700000">
            <a:off x="1442970" y="1835400"/>
            <a:ext cx="3492000" cy="3492000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 descr="/data/temp/00629eff-15c3-11ef-b25b-367b36c2fa75.jpg@base@tag=imgScale&amp;m=1&amp;w=981&amp;h=981&amp;q=9500629eff-15c3-11ef-b25b-367b36c2fa7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55" r="16655"/>
          <a:stretch>
            <a:fillRect/>
          </a:stretch>
        </p:blipFill>
        <p:spPr>
          <a:xfrm>
            <a:off x="1421765" y="1819910"/>
            <a:ext cx="3534410" cy="3534410"/>
          </a:xfrm>
          <a:custGeom>
            <a:avLst/>
            <a:gdLst>
              <a:gd name="connsiteX0" fmla="*/ 0 w 3534410"/>
              <a:gd name="connsiteY0" fmla="*/ 0 h 3534410"/>
              <a:gd name="connsiteX1" fmla="*/ 3534410 w 3534410"/>
              <a:gd name="connsiteY1" fmla="*/ 0 h 3534410"/>
              <a:gd name="connsiteX2" fmla="*/ 3534410 w 3534410"/>
              <a:gd name="connsiteY2" fmla="*/ 3534410 h 3534410"/>
              <a:gd name="connsiteX3" fmla="*/ 0 w 3534410"/>
              <a:gd name="connsiteY3" fmla="*/ 3534410 h 353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4410" h="3534410">
                <a:moveTo>
                  <a:pt x="0" y="0"/>
                </a:moveTo>
                <a:lnTo>
                  <a:pt x="3534410" y="0"/>
                </a:lnTo>
                <a:lnTo>
                  <a:pt x="3534410" y="3534410"/>
                </a:lnTo>
                <a:lnTo>
                  <a:pt x="0" y="3534410"/>
                </a:lnTo>
                <a:close/>
              </a:path>
            </a:pathLst>
          </a:custGeom>
          <a:solidFill>
            <a:schemeClr val="lt1"/>
          </a:solidFill>
          <a:ln w="12700">
            <a:solidFill>
              <a:schemeClr val="accent1">
                <a:alpha val="50000"/>
              </a:schemeClr>
            </a:solidFill>
          </a:ln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6344057" y="2368909"/>
            <a:ext cx="5040456" cy="3048552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盈利较小，市场需求不明确，初期运行和维护存在风险，采用薄利多销模式，优化APP技术和实体设备，减少成本。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361430" y="1156335"/>
            <a:ext cx="5023485" cy="97155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潜在进入者风险及对策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：团队介绍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06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147" name="圆角矩形 146"/>
          <p:cNvSpPr/>
          <p:nvPr>
            <p:custDataLst>
              <p:tags r:id="rId3"/>
            </p:custDataLst>
          </p:nvPr>
        </p:nvSpPr>
        <p:spPr>
          <a:xfrm>
            <a:off x="6431968" y="4269398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808583" y="5353514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段尚峰，精通数据挖掘和分析技术，能够为产品提供精准的用户行为数据支持。</a:t>
            </a:r>
            <a:endParaRPr lang="zh-CN" altLang="en-US" sz="14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808583" y="4925457"/>
            <a:ext cx="4240535" cy="4132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数据分析师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2" name="图片 11" descr="/data/temp/02de8d93-15c3-11ef-ba0c-f6e0082dcc54.jpg@base@tag=imgScale&amp;m=1&amp;w=303&amp;h=303&amp;q=9502de8d93-15c3-11ef-ba0c-f6e0082dcc5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3407"/>
          <a:stretch>
            <a:fillRect/>
          </a:stretch>
        </p:blipFill>
        <p:spPr>
          <a:xfrm>
            <a:off x="8382996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765604" y="4269398"/>
            <a:ext cx="4996978" cy="1861633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144124" y="5351609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杨俊鑫，具备市场营销策划能力，擅长线上线下推广和用户增长。</a:t>
            </a:r>
            <a:endParaRPr lang="zh-CN" altLang="en-US" sz="14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144124" y="4954672"/>
            <a:ext cx="4240535" cy="3820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市场营销专家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07" name="圆角矩形 106"/>
          <p:cNvSpPr/>
          <p:nvPr>
            <p:custDataLst>
              <p:tags r:id="rId11"/>
            </p:custDataLst>
          </p:nvPr>
        </p:nvSpPr>
        <p:spPr>
          <a:xfrm>
            <a:off x="767510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144124" y="283978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胡钊，拥有丰富的项目管理经验，擅长团队协作和决策制定。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144124" y="2437134"/>
            <a:ext cx="4240535" cy="3886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项目组长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24" name="图片 123" descr="/data/temp/02de8228-15c3-11ef-ba0c-f6e0082dcc54.jpg@base@tag=imgScale&amp;m=1&amp;w=303&amp;h=303&amp;q=9502de8228-15c3-11ef-ba0c-f6e0082dcc5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6703" r="16703"/>
          <a:stretch>
            <a:fillRect/>
          </a:stretch>
        </p:blipFill>
        <p:spPr>
          <a:xfrm>
            <a:off x="2718538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2" name="圆角矩形 131"/>
          <p:cNvSpPr/>
          <p:nvPr>
            <p:custDataLst>
              <p:tags r:id="rId16"/>
            </p:custDataLst>
          </p:nvPr>
        </p:nvSpPr>
        <p:spPr>
          <a:xfrm>
            <a:off x="6431968" y="1756942"/>
            <a:ext cx="4994147" cy="1861633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6808583" y="2841058"/>
            <a:ext cx="4240535" cy="5976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王磊，在软件开发领域有多年经验，精通前后端技术和数据库管理。</a:t>
            </a:r>
            <a:endParaRPr lang="zh-CN" altLang="en-US" sz="14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6808583" y="2437134"/>
            <a:ext cx="4240535" cy="4013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技术负责人</a:t>
            </a:r>
            <a:endParaRPr lang="zh-CN" altLang="en-US" sz="20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35" name="图片 134" descr="/data/temp/02de89a8-15c3-11ef-ba0c-f6e0082dcc54.jpg@base@tag=imgScale&amp;m=1&amp;w=303&amp;h=303&amp;q=9502de89a8-15c3-11ef-ba0c-f6e0082dcc5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r="33480" b="330"/>
          <a:stretch>
            <a:fillRect/>
          </a:stretch>
        </p:blipFill>
        <p:spPr>
          <a:xfrm>
            <a:off x="8382996" y="1205040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0" name="图片 139" descr="/data/temp/02de89dc-15c3-11ef-ba0c-f6e0082dcc54.jpg@base@tag=imgScale&amp;m=1&amp;w=303&amp;h=303&amp;q=9502de89dc-15c3-11ef-ba0c-f6e0082dcc5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16703" r="16703"/>
          <a:stretch>
            <a:fillRect/>
          </a:stretch>
        </p:blipFill>
        <p:spPr>
          <a:xfrm>
            <a:off x="2718538" y="3717496"/>
            <a:ext cx="1091389" cy="109138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5" name="圆角矩形 124"/>
          <p:cNvSpPr/>
          <p:nvPr>
            <p:custDataLst>
              <p:tags r:id="rId23"/>
            </p:custDataLst>
          </p:nvPr>
        </p:nvSpPr>
        <p:spPr>
          <a:xfrm>
            <a:off x="3161838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2" name="任意多边形 21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 rot="8100000">
            <a:off x="3213281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圆角矩形 124"/>
          <p:cNvSpPr/>
          <p:nvPr>
            <p:custDataLst>
              <p:tags r:id="rId25"/>
            </p:custDataLst>
          </p:nvPr>
        </p:nvSpPr>
        <p:spPr>
          <a:xfrm>
            <a:off x="8826931" y="2176743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0" name="任意多边形 18"/>
          <p:cNvSpPr>
            <a:spLocks noChangeAspect="1"/>
          </p:cNvSpPr>
          <p:nvPr>
            <p:custDataLst>
              <p:tags r:id="rId26"/>
            </p:custDataLst>
          </p:nvPr>
        </p:nvSpPr>
        <p:spPr>
          <a:xfrm rot="8100000">
            <a:off x="8877739" y="2237078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圆角矩形 124"/>
          <p:cNvSpPr/>
          <p:nvPr>
            <p:custDataLst>
              <p:tags r:id="rId27"/>
            </p:custDataLst>
          </p:nvPr>
        </p:nvSpPr>
        <p:spPr>
          <a:xfrm>
            <a:off x="3161838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4" name="任意多边形 18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 rot="8100000">
            <a:off x="3213281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圆角矩形 124"/>
          <p:cNvSpPr/>
          <p:nvPr>
            <p:custDataLst>
              <p:tags r:id="rId29"/>
            </p:custDataLst>
          </p:nvPr>
        </p:nvSpPr>
        <p:spPr>
          <a:xfrm>
            <a:off x="8826931" y="4694280"/>
            <a:ext cx="204635" cy="2046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7" name="任意多边形 18"/>
          <p:cNvSpPr>
            <a:spLocks noChangeAspect="1"/>
          </p:cNvSpPr>
          <p:nvPr>
            <p:custDataLst>
              <p:tags r:id="rId30"/>
            </p:custDataLst>
          </p:nvPr>
        </p:nvSpPr>
        <p:spPr>
          <a:xfrm rot="8100000">
            <a:off x="8877739" y="4753980"/>
            <a:ext cx="102318" cy="607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标题 16"/>
          <p:cNvSpPr>
            <a:spLocks noGrp="1"/>
          </p:cNvSpPr>
          <p:nvPr>
            <p:custDataLst>
              <p:tags r:id="rId3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团队成员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5" name="Rectangle 14_#color-804&amp;11266"/>
          <p:cNvSpPr/>
          <p:nvPr>
            <p:custDataLst>
              <p:tags r:id="rId3"/>
            </p:custDataLst>
          </p:nvPr>
        </p:nvSpPr>
        <p:spPr>
          <a:xfrm>
            <a:off x="697116" y="2179320"/>
            <a:ext cx="3348000" cy="3374136"/>
          </a:xfrm>
          <a:prstGeom prst="roundRect">
            <a:avLst>
              <a:gd name="adj" fmla="val 9483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Rectangle 14_#color-804&amp;11267"/>
          <p:cNvSpPr/>
          <p:nvPr>
            <p:custDataLst>
              <p:tags r:id="rId4"/>
            </p:custDataLst>
          </p:nvPr>
        </p:nvSpPr>
        <p:spPr>
          <a:xfrm>
            <a:off x="8148206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Rectangle 14_#color_$accent1_$accent2-804&amp;11259"/>
          <p:cNvSpPr/>
          <p:nvPr>
            <p:custDataLst>
              <p:tags r:id="rId5"/>
            </p:custDataLst>
          </p:nvPr>
        </p:nvSpPr>
        <p:spPr>
          <a:xfrm>
            <a:off x="4422661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Rectangle 41749_#color_$accent1_$accent2-804&amp;11269"/>
          <p:cNvSpPr/>
          <p:nvPr>
            <p:custDataLst>
              <p:tags r:id="rId6"/>
            </p:custDataLst>
          </p:nvPr>
        </p:nvSpPr>
        <p:spPr>
          <a:xfrm>
            <a:off x="862509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财务总监</a:t>
            </a:r>
            <a:endParaRPr lang="zh-CN" altLang="zh-CN" sz="24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5" name="Rectangle 41748_#color_$accent1_$accent2-804&amp;11268"/>
          <p:cNvSpPr/>
          <p:nvPr>
            <p:custDataLst>
              <p:tags r:id="rId7"/>
            </p:custDataLst>
          </p:nvPr>
        </p:nvSpPr>
        <p:spPr>
          <a:xfrm>
            <a:off x="1174001" y="2988945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UI/UX设计师</a:t>
            </a:r>
            <a:endParaRPr lang="zh-CN" altLang="zh-CN" sz="24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2125866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9577591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8494281" y="3881755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吴家泰，拥有财务管理和风险控制的专业知识，能够为团队提供财务方面的支持和建议。</a:t>
            </a:r>
            <a:endParaRPr lang="zh-CN" altLang="en-US" sz="14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042556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洪天祥，有丰富的用户界面设计经验，能够为产品提供优秀的用户体验设计方案。</a:t>
            </a:r>
            <a:endParaRPr lang="zh-CN" altLang="en-US" sz="14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5851411" y="2383790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4768101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张淦昱，在运营管理领域具备丰富的经验，能够有效地组织和管理团队运营工作。</a:t>
            </a:r>
            <a:endParaRPr lang="zh-CN" altLang="en-US" sz="14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6" name="Rectangle 41747_#color-804&amp;11260"/>
          <p:cNvSpPr/>
          <p:nvPr>
            <p:custDataLst>
              <p:tags r:id="rId14"/>
            </p:custDataLst>
          </p:nvPr>
        </p:nvSpPr>
        <p:spPr>
          <a:xfrm>
            <a:off x="489891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zh-CN" altLang="zh-CN" sz="2400" b="1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运营经理</a:t>
            </a:r>
            <a:endParaRPr lang="zh-CN" altLang="zh-CN" sz="2400" b="1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696000" y="394405"/>
            <a:ext cx="10800000" cy="79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4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团队成员</a:t>
            </a:r>
            <a:endParaRPr lang="zh-CN" altLang="en-US" sz="34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：项目介绍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01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每周团队会议和项目进度评估，分工明确，相互配合完成项目目标。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敏捷开发方法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定期举行，及时反馈问题并进行调整优化。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项目评审会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采用即时通讯工具，如Slack或微信企业微信，保持团队沟通畅通。</a:t>
            </a:r>
            <a:endParaRPr lang="zh-CN" altLang="en-US" sz="1600">
              <a:ln>
                <a:noFill/>
                <a:prstDash val="sysDot"/>
              </a:ln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沟通与反馈机制</a:t>
            </a:r>
            <a:endParaRPr lang="zh-CN" altLang="en-US" sz="2400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13" name="图片 12" descr="/data/temp/022370d2-15c3-11ef-a526-8eb494f622ae.jpg@base@tag=imgScale&amp;m=1&amp;w=450&amp;h=450&amp;q=95022370d2-15c3-11ef-a526-8eb494f622ae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6667" r="16667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02237168-15c3-11ef-a526-8eb494f622ae.jpg@base@tag=imgScale&amp;m=1&amp;w=450&amp;h=450&amp;q=9502237168-15c3-11ef-a526-8eb494f622ae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02237212-15c3-11ef-a526-8eb494f622ae.jpg@base@tag=imgScale&amp;m=1&amp;w=450&amp;h=450&amp;q=9502237212-15c3-11ef-a526-8eb494f622ae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5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6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7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96000" y="392965"/>
            <a:ext cx="10800000" cy="7056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团队协作</a:t>
            </a:r>
            <a:endParaRPr lang="zh-CN" altLang="en-US" sz="3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2" name="图片 1" descr="/data/temp/0235d50c-15c3-11ef-a526-8eb494f622ae.jpg@base@tag=imgScale&amp;m=1&amp;w=3384&amp;h=952&amp;q=950235d50c-15c3-11ef-a526-8eb494f622a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8932" b="3893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5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6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团队价值观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以用户需求为导向，优化产品体验，提高用户满意度。</a:t>
            </a:r>
            <a:endParaRPr lang="zh-CN" altLang="en-US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用户至上</a:t>
            </a:r>
            <a:endParaRPr lang="zh-CN" altLang="en-US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秉持诚信、合作的原则，与合作伙伴共同成长，实现共赢。</a:t>
            </a:r>
            <a:endParaRPr lang="zh-CN" altLang="en-US" sz="1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诚信合作</a:t>
            </a:r>
            <a:endParaRPr lang="zh-CN" altLang="en-US" sz="2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追求技术创新和业务模式创新，保持团队活力和竞争力。</a:t>
            </a:r>
            <a:endParaRPr lang="zh-CN" altLang="en-US" sz="1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创新进取</a:t>
            </a:r>
            <a:endParaRPr lang="zh-CN" altLang="en-US" sz="2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dk1">
              <a:lumMod val="50000"/>
              <a:lumOff val="50000"/>
              <a:alpha val="15000"/>
            </a:schemeClr>
          </a:solidFill>
          <a:ln w="9525">
            <a:solidFill>
              <a:schemeClr val="dk1">
                <a:alpha val="2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lt1">
                      <a:lumMod val="85000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4417279" y="1416072"/>
            <a:ext cx="3358599" cy="4643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accent1"/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137963" y="1416072"/>
            <a:ext cx="3358599" cy="4643712"/>
          </a:xfrm>
          <a:prstGeom prst="rect">
            <a:avLst/>
          </a:prstGeom>
          <a:solidFill>
            <a:schemeClr val="dk1">
              <a:lumMod val="50000"/>
              <a:lumOff val="50000"/>
              <a:alpha val="15000"/>
            </a:schemeClr>
          </a:solidFill>
          <a:ln w="9525">
            <a:solidFill>
              <a:schemeClr val="dk1">
                <a:alpha val="2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lt1">
                      <a:lumMod val="85000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18" name="图片 17" descr="/data/temp/01b2b7a1-15c3-11ef-a526-8eb494f622ae.jpg@base@tag=imgScale&amp;m=1&amp;w=932&amp;h=529&amp;q=9501b2b7a1-15c3-11ef-a526-8eb494f622a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7403" b="7403"/>
          <a:stretch>
            <a:fillRect/>
          </a:stretch>
        </p:blipFill>
        <p:spPr>
          <a:xfrm>
            <a:off x="8137963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" name="图片 18" descr="/data/temp/01b2b1a8-15c3-11ef-a526-8eb494f622ae.jpg@base@tag=imgScale&amp;m=1&amp;w=932&amp;h=529&amp;q=9501b2b1a8-15c3-11ef-a526-8eb494f622ae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22419" b="22419"/>
          <a:stretch>
            <a:fillRect/>
          </a:stretch>
        </p:blipFill>
        <p:spPr>
          <a:xfrm>
            <a:off x="4417279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dk1">
                <a:alpha val="20000"/>
              </a:schemeClr>
            </a:solidFill>
          </a:ln>
        </p:spPr>
      </p:pic>
      <p:pic>
        <p:nvPicPr>
          <p:cNvPr id="20" name="图片 19" descr="/data/temp/01b2a9ec-15c3-11ef-a526-8eb494f622ae.jpg@base@tag=imgScale&amp;m=1&amp;w=932&amp;h=529&amp;q=9501b2a9ec-15c3-11ef-a526-8eb494f622ae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479" r="479"/>
          <a:stretch>
            <a:fillRect/>
          </a:stretch>
        </p:blipFill>
        <p:spPr>
          <a:xfrm>
            <a:off x="695960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052851" y="3505980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产品技术提升</a:t>
            </a:r>
            <a:endParaRPr lang="zh-CN" altLang="en-US" sz="24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052216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提升产品技术水平，优化用户体验，成为用户生活中不可或缺的一部分。</a:t>
            </a:r>
            <a:endParaRPr lang="zh-CN" altLang="en-US" sz="16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4774170" y="3505980"/>
            <a:ext cx="2659955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市场拓展</a:t>
            </a:r>
            <a:endParaRPr lang="zh-CN" altLang="en-US" sz="24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4773535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拓展更广泛的市场和用户群体，实现产品的长期可持续发展。</a:t>
            </a:r>
            <a:endParaRPr lang="zh-CN" altLang="en-US" sz="16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8496124" y="350598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社会责任</a:t>
            </a:r>
            <a:endParaRPr lang="zh-CN" altLang="en-US" sz="24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8494219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积极响应社会责任，为社会和环境做出积极贡献。</a:t>
            </a:r>
            <a:endParaRPr lang="zh-CN" altLang="en-US" sz="160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团队展望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>
                <a:solidFill>
                  <a:schemeClr val="accent1"/>
                </a:solidFill>
              </a:rPr>
              <a:t>谢谢</a:t>
            </a:r>
            <a:endParaRPr lang="zh-CN" altLang="en-US" sz="5400">
              <a:solidFill>
                <a:schemeClr val="accen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</a:rPr>
              <a:t>汇报人：胡钊</a:t>
            </a:r>
            <a:endParaRPr lang="zh-CN" altLang="en-US" sz="2000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95960" y="1416072"/>
            <a:ext cx="2431608" cy="4647766"/>
          </a:xfrm>
          <a:prstGeom prst="rect">
            <a:avLst/>
          </a:prstGeom>
          <a:solidFill>
            <a:schemeClr val="dk1">
              <a:lumMod val="50000"/>
              <a:lumOff val="50000"/>
              <a:alpha val="15000"/>
            </a:schemeClr>
          </a:solidFill>
          <a:ln w="9525">
            <a:solidFill>
              <a:schemeClr val="dk1">
                <a:alpha val="2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lt1">
                      <a:lumMod val="85000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3485679" y="1412262"/>
            <a:ext cx="2431608" cy="464776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accent1"/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9064482" y="1412262"/>
            <a:ext cx="2431608" cy="464776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accent1"/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6275398" y="1412262"/>
            <a:ext cx="2431608" cy="4647766"/>
          </a:xfrm>
          <a:prstGeom prst="rect">
            <a:avLst/>
          </a:prstGeom>
          <a:solidFill>
            <a:schemeClr val="dk1">
              <a:lumMod val="50000"/>
              <a:lumOff val="50000"/>
              <a:alpha val="15000"/>
            </a:schemeClr>
          </a:solidFill>
          <a:ln w="9525">
            <a:solidFill>
              <a:schemeClr val="dk1">
                <a:alpha val="20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6830" dir="2700000" sx="0" sy="0" rotWithShape="0">
                    <a:schemeClr val="lt1">
                      <a:lumMod val="85000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19" name="图片 18" descr="/data/temp/fe2292af-15c2-11ef-a526-8eb494f622ae.jpg@base@tag=imgScale&amp;m=1&amp;w=675&amp;h=534&amp;q=95fe2292af-15c2-11ef-a526-8eb494f622ae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r="16893" b="1311"/>
          <a:stretch>
            <a:fillRect/>
          </a:stretch>
        </p:blipFill>
        <p:spPr>
          <a:xfrm>
            <a:off x="9065117" y="1412262"/>
            <a:ext cx="2431608" cy="19250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dk1">
                <a:alpha val="20000"/>
              </a:schemeClr>
            </a:solidFill>
          </a:ln>
        </p:spPr>
      </p:pic>
      <p:pic>
        <p:nvPicPr>
          <p:cNvPr id="20" name="图片 19" descr="/data/temp/fe229252-15c2-11ef-a526-8eb494f622ae.jpg@base@tag=imgScale&amp;m=1&amp;w=675&amp;h=534&amp;q=95fe229252-15c2-11ef-a526-8eb494f622ae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7879" r="7879"/>
          <a:stretch>
            <a:fillRect/>
          </a:stretch>
        </p:blipFill>
        <p:spPr>
          <a:xfrm>
            <a:off x="6275398" y="1412262"/>
            <a:ext cx="2431608" cy="19242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 descr="/data/temp/fe228a6d-15c2-11ef-a526-8eb494f622ae.jpg@base@tag=imgScale&amp;m=1&amp;w=675&amp;h=534&amp;q=95fe228a6d-15c2-11ef-a526-8eb494f622ae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7879" r="7879"/>
          <a:stretch>
            <a:fillRect/>
          </a:stretch>
        </p:blipFill>
        <p:spPr>
          <a:xfrm>
            <a:off x="3485679" y="1412262"/>
            <a:ext cx="2431608" cy="192429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dk1">
                <a:alpha val="20000"/>
              </a:schemeClr>
            </a:solidFill>
          </a:ln>
        </p:spPr>
      </p:pic>
      <p:pic>
        <p:nvPicPr>
          <p:cNvPr id="22" name="图片 21" descr="/data/temp/fe228a06-15c2-11ef-a526-8eb494f622ae.jpg@base@tag=imgScale&amp;m=1&amp;w=675&amp;h=533&amp;q=95fe228a06-15c2-11ef-a526-8eb494f622ae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r="13691"/>
          <a:stretch>
            <a:fillRect/>
          </a:stretch>
        </p:blipFill>
        <p:spPr>
          <a:xfrm>
            <a:off x="695960" y="1416072"/>
            <a:ext cx="2431608" cy="192024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992522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影响</a:t>
            </a:r>
            <a:endParaRPr lang="zh-CN" altLang="en-US" sz="24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992522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互联网技术发展，智能手机普及，改变生活方式，依赖在线平台获取信息。</a:t>
            </a:r>
            <a:endParaRPr lang="zh-CN" altLang="en-US" sz="160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3782241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生活服务行业需求变化</a:t>
            </a:r>
            <a:endParaRPr lang="zh-CN" altLang="en-US" sz="24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9361045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目标</a:t>
            </a:r>
            <a:endParaRPr lang="zh-CN" altLang="en-US" sz="24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9361045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开发类似于“大众点评”的平台，提供精准、实时的生活服务信息。</a:t>
            </a:r>
            <a:endParaRPr lang="zh-CN" altLang="en-US" sz="16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0"/>
            </p:custDataLst>
          </p:nvPr>
        </p:nvSpPr>
        <p:spPr>
          <a:xfrm>
            <a:off x="3782241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消费者需求转向个性化、高品质、便捷的消费体验。</a:t>
            </a:r>
            <a:endParaRPr lang="zh-CN" altLang="en-US" sz="16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1"/>
            </p:custDataLst>
          </p:nvPr>
        </p:nvSpPr>
        <p:spPr>
          <a:xfrm>
            <a:off x="6571960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背景</a:t>
            </a:r>
            <a:endParaRPr lang="zh-CN" altLang="en-US" sz="24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2"/>
            </p:custDataLst>
          </p:nvPr>
        </p:nvSpPr>
        <p:spPr>
          <a:xfrm>
            <a:off x="6571960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满足消费者对信息透明化、评价多元化的需求。</a:t>
            </a:r>
            <a:endParaRPr lang="zh-CN" altLang="en-US" sz="160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项目背景</a:t>
            </a: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2" name="图片 1" descr="/data/temp/fd239dbc-15c2-11ef-b25b-367b36c2fa75.jpg@base@tag=imgScale&amp;m=1&amp;w=3384&amp;h=952&amp;q=95fd239dbc-15c2-11ef-b25b-367b36c2fa7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8644" b="2916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5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6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项目简介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提供美食娱乐和旅游攻略查询，分享体验，查看攻略，享受个性化服务。</a:t>
            </a:r>
            <a:endParaRPr lang="zh-CN" altLang="en-US" sz="1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功能介绍</a:t>
            </a:r>
            <a:endParaRPr lang="zh-CN" altLang="en-US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商家与消费者互动，收集反馈，提升服务质量。</a:t>
            </a:r>
            <a:endParaRPr lang="zh-CN" altLang="en-US" sz="1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互动功能</a:t>
            </a:r>
            <a:endParaRPr lang="zh-CN" altLang="en-US" sz="2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引入</a:t>
            </a:r>
            <a:r>
              <a:rPr lang="en-US" altLang="zh-CN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web</a:t>
            </a:r>
            <a:r>
              <a:rPr lang="zh-CN" altLang="en-US" sz="14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技术，提前预览餐厅、酒店、景点，提升决策效率。</a:t>
            </a:r>
            <a:endParaRPr lang="zh-CN" altLang="en-US" sz="14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技术应用</a:t>
            </a:r>
            <a:endParaRPr lang="zh-CN" altLang="en-US" sz="2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4" name="@path_Rectangle 41763-859&amp;389" descr="/data/temp/ff2f5f80-15c2-11ef-b25b-367b36c2fa75.jpg@base@tag=imgScale&amp;m=1&amp;w=1403&amp;h=1904&amp;q=95ff2f5f80-15c2-11ef-b25b-367b36c2fa75"/>
          <p:cNvPicPr/>
          <p:nvPr>
            <p:custDataLst>
              <p:tags r:id="rId3"/>
            </p:custDataLst>
          </p:nvPr>
        </p:nvPicPr>
        <p:blipFill>
          <a:blip r:embed="rId4"/>
          <a:srcRect l="13148" r="13148"/>
        </p:blipFill>
        <p:spPr>
          <a:xfrm>
            <a:off x="7137400" y="0"/>
            <a:ext cx="5054600" cy="6858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dk1">
                <a:alpha val="20000"/>
              </a:schemeClr>
            </a:solidFill>
          </a:ln>
        </p:spPr>
      </p:pic>
      <p:sp>
        <p:nvSpPr>
          <p:cNvPr id="14" name="@path_1-845&amp;313"/>
          <p:cNvSpPr/>
          <p:nvPr>
            <p:custDataLst>
              <p:tags r:id="rId6"/>
            </p:custDataLst>
          </p:nvPr>
        </p:nvSpPr>
        <p:spPr>
          <a:xfrm>
            <a:off x="1481772" y="457231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/>
          </a:solidFill>
          <a:ln w="3175" cap="flat" cmpd="sng" algn="ctr">
            <a:solidFill>
              <a:schemeClr val="accent1"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@path_1-845&amp;313"/>
          <p:cNvSpPr/>
          <p:nvPr>
            <p:custDataLst>
              <p:tags r:id="rId7"/>
            </p:custDataLst>
          </p:nvPr>
        </p:nvSpPr>
        <p:spPr>
          <a:xfrm>
            <a:off x="915352" y="3236912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1"/>
          </a:gra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“_#color-785&amp;1094"/>
          <p:cNvSpPr/>
          <p:nvPr>
            <p:custDataLst>
              <p:tags r:id="rId8"/>
            </p:custDataLst>
          </p:nvPr>
        </p:nvSpPr>
        <p:spPr>
          <a:xfrm>
            <a:off x="1153477" y="350488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“_#color-785&amp;1094"/>
          <p:cNvSpPr/>
          <p:nvPr>
            <p:custDataLst>
              <p:tags r:id="rId9"/>
            </p:custDataLst>
          </p:nvPr>
        </p:nvSpPr>
        <p:spPr>
          <a:xfrm>
            <a:off x="1773237" y="4869497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1981517" y="394366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用户通过贡献内容获得积分奖励和关注。</a:t>
            </a:r>
            <a:endParaRPr lang="zh-CN" altLang="en-US" sz="1200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2431733" y="5313362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40404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分享消费体验。</a:t>
            </a:r>
            <a:endParaRPr lang="zh-CN" altLang="en-US" sz="1200">
              <a:solidFill>
                <a:srgbClr val="40404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@path_1-845&amp;313"/>
          <p:cNvSpPr/>
          <p:nvPr>
            <p:custDataLst>
              <p:tags r:id="rId12"/>
            </p:custDataLst>
          </p:nvPr>
        </p:nvSpPr>
        <p:spPr>
          <a:xfrm>
            <a:off x="2041207" y="184816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0" scaled="0"/>
          </a:gra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“_#color-785&amp;1094"/>
          <p:cNvSpPr/>
          <p:nvPr>
            <p:custDataLst>
              <p:tags r:id="rId13"/>
            </p:custDataLst>
          </p:nvPr>
        </p:nvSpPr>
        <p:spPr>
          <a:xfrm>
            <a:off x="2354898" y="215106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>
            <p:custDataLst>
              <p:tags r:id="rId14"/>
            </p:custDataLst>
          </p:nvPr>
        </p:nvSpPr>
        <p:spPr>
          <a:xfrm>
            <a:off x="3083243" y="250094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支持即时就餐和提前预订，操作便捷高效。</a:t>
            </a:r>
            <a:endParaRPr lang="zh-CN" altLang="en-US" sz="1200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3083243" y="212820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探索周边美食娱乐</a:t>
            </a:r>
            <a:endParaRPr lang="zh-CN" altLang="en-US" sz="16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1981517" y="356076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发帖推荐</a:t>
            </a:r>
            <a:endParaRPr lang="zh-CN" altLang="en-US" sz="16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2431733" y="491458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推荐美食和娱乐地点</a:t>
            </a:r>
            <a:endParaRPr lang="zh-CN" altLang="en-US" sz="16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1192213" y="360000"/>
            <a:ext cx="4722812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产品功能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pic>
        <p:nvPicPr>
          <p:cNvPr id="6" name="图片 5" descr="/data/temp/ff0d4fec-15c2-11ef-bf46-8af0a9c5b951.jpg@base@tag=imgScale&amp;m=1&amp;w=3384&amp;h=1904&amp;q=95ff0d4fec-15c2-11ef-bf46-8af0a9c5b95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2037" b="356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9525" cap="flat" cmpd="sng" algn="ctr">
            <a:solidFill>
              <a:schemeClr val="dk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任意多边形: 形状 3"/>
          <p:cNvSpPr/>
          <p:nvPr>
            <p:custDataLst>
              <p:tags r:id="rId5"/>
            </p:custDataLst>
          </p:nvPr>
        </p:nvSpPr>
        <p:spPr>
          <a:xfrm>
            <a:off x="0" y="607060"/>
            <a:ext cx="10663767" cy="5643880"/>
          </a:xfrm>
          <a:custGeom>
            <a:avLst/>
            <a:gdLst>
              <a:gd name="connsiteX0" fmla="*/ 5268375 w 10663767"/>
              <a:gd name="connsiteY0" fmla="*/ 423545 h 5643880"/>
              <a:gd name="connsiteX1" fmla="*/ 5268375 w 10663767"/>
              <a:gd name="connsiteY1" fmla="*/ 5220335 h 5643880"/>
              <a:gd name="connsiteX2" fmla="*/ 10065165 w 10663767"/>
              <a:gd name="connsiteY2" fmla="*/ 5220335 h 5643880"/>
              <a:gd name="connsiteX3" fmla="*/ 10065165 w 10663767"/>
              <a:gd name="connsiteY3" fmla="*/ 423545 h 5643880"/>
              <a:gd name="connsiteX4" fmla="*/ 905880 w 10663767"/>
              <a:gd name="connsiteY4" fmla="*/ 0 h 5643880"/>
              <a:gd name="connsiteX5" fmla="*/ 10663767 w 10663767"/>
              <a:gd name="connsiteY5" fmla="*/ 0 h 5643880"/>
              <a:gd name="connsiteX6" fmla="*/ 10663767 w 10663767"/>
              <a:gd name="connsiteY6" fmla="*/ 5643880 h 5643880"/>
              <a:gd name="connsiteX7" fmla="*/ 905880 w 10663767"/>
              <a:gd name="connsiteY7" fmla="*/ 5643880 h 5643880"/>
              <a:gd name="connsiteX8" fmla="*/ 0 w 10663767"/>
              <a:gd name="connsiteY8" fmla="*/ 0 h 5643880"/>
              <a:gd name="connsiteX9" fmla="*/ 767080 w 10663767"/>
              <a:gd name="connsiteY9" fmla="*/ 0 h 5643880"/>
              <a:gd name="connsiteX10" fmla="*/ 767080 w 10663767"/>
              <a:gd name="connsiteY10" fmla="*/ 5643880 h 5643880"/>
              <a:gd name="connsiteX11" fmla="*/ 0 w 10663767"/>
              <a:gd name="connsiteY11" fmla="*/ 5643880 h 564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63767" h="5643880">
                <a:moveTo>
                  <a:pt x="5268375" y="423545"/>
                </a:moveTo>
                <a:lnTo>
                  <a:pt x="5268375" y="5220335"/>
                </a:lnTo>
                <a:lnTo>
                  <a:pt x="10065165" y="5220335"/>
                </a:lnTo>
                <a:lnTo>
                  <a:pt x="10065165" y="423545"/>
                </a:lnTo>
                <a:close/>
                <a:moveTo>
                  <a:pt x="905880" y="0"/>
                </a:moveTo>
                <a:lnTo>
                  <a:pt x="10663767" y="0"/>
                </a:lnTo>
                <a:lnTo>
                  <a:pt x="10663767" y="5643880"/>
                </a:lnTo>
                <a:lnTo>
                  <a:pt x="905880" y="5643880"/>
                </a:lnTo>
                <a:close/>
                <a:moveTo>
                  <a:pt x="0" y="0"/>
                </a:moveTo>
                <a:lnTo>
                  <a:pt x="767080" y="0"/>
                </a:lnTo>
                <a:lnTo>
                  <a:pt x="767080" y="5643880"/>
                </a:lnTo>
                <a:lnTo>
                  <a:pt x="0" y="5643880"/>
                </a:lnTo>
                <a:close/>
              </a:path>
            </a:pathLst>
          </a:custGeom>
          <a:solidFill>
            <a:schemeClr val="l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215265" y="1027430"/>
            <a:ext cx="336550" cy="3365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5400000">
            <a:off x="346998" y="1151531"/>
            <a:ext cx="102484" cy="88348"/>
          </a:xfrm>
          <a:prstGeom prst="triangl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281940" y="5753100"/>
            <a:ext cx="203835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281940" y="5827395"/>
            <a:ext cx="155575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1424912" y="1581468"/>
            <a:ext cx="3393336" cy="4060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平台服务提供美食信息搜索和用户交流平台。通过平台分享和获取信息，提升消费体验。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424940" y="903604"/>
            <a:ext cx="3585600" cy="426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产品特性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lt1"/>
                </a:solidFill>
              </a:rPr>
              <a:t>：市场分析及定位</a:t>
            </a:r>
            <a:endParaRPr lang="zh-CN" altLang="en-US" sz="4400" dirty="0">
              <a:solidFill>
                <a:schemeClr val="lt1"/>
              </a:solidFill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69360" y="4785995"/>
            <a:ext cx="4707255" cy="902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olidFill>
                  <a:schemeClr val="lt1"/>
                </a:solidFill>
              </a:rPr>
              <a:t>02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0998" y="4042457"/>
            <a:ext cx="2661234" cy="2568627"/>
          </a:xfrm>
          <a:prstGeom prst="rect">
            <a:avLst/>
          </a:prstGeom>
        </p:spPr>
      </p:pic>
      <p:sp>
        <p:nvSpPr>
          <p:cNvPr id="9" name="圆角矩形 106"/>
          <p:cNvSpPr/>
          <p:nvPr>
            <p:custDataLst>
              <p:tags r:id="rId3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提升消费决策便捷性，倡导低碳环保生活方式。</a:t>
            </a:r>
            <a:endParaRPr lang="zh-CN" altLang="en-US" sz="20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提供丰富评价信息</a:t>
            </a:r>
            <a:endParaRPr lang="zh-CN" altLang="en-US" sz="28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6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dk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>
                  <a:alpha val="1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9" name="图片 38" descr="/data/temp/fd89c325-15c2-11ef-8ea8-8e5c65e2ec39.jpg@base@tag=imgScale&amp;m=1&amp;w=534&amp;h=534&amp;q=95fd89c325-15c2-11ef-8ea8-8e5c65e2ec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海量真实用户评价和评分系统，促使商家提升服务品质。</a:t>
            </a:r>
            <a:endParaRPr lang="zh-CN" altLang="en-US" sz="2000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增强市场透明度</a:t>
            </a:r>
            <a:endParaRPr lang="zh-CN" altLang="en-US" sz="2800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1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2" name="图片 41" descr="/data/temp/fd89ccfb-15c2-11ef-8ea8-8e5c65e2ec39.jpg@base@tag=imgScale&amp;m=1&amp;w=534&amp;h=534&amp;q=95fd89ccfb-15c2-11ef-8ea8-8e5c65e2ec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510" r="16510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dk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5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标题 16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竞争环境分析</a:t>
            </a:r>
            <a:endParaRPr lang="zh-CN" altLang="en-US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5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6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6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6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7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7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7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27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75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7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8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8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8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28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8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8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8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9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9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29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29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9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2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3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3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30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30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31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31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31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31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315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47"/>
</p:tagLst>
</file>

<file path=ppt/tags/tag316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747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9294_1"/>
  <p:tag name="KSO_WM_TEMPLATE_CATEGORY" val="custom"/>
  <p:tag name="KSO_WM_TEMPLATE_INDEX" val="20181747"/>
  <p:tag name="KSO_WM_TEMPLATE_SUBCATEGORY" val="0"/>
  <p:tag name="KSO_WM_TEMPLATE_THUMBS_INDEX" val="1、4、5、6、11、12、18、23、31、32、33"/>
  <p:tag name="KSO_WM_TEMPLATE_MASTER_TYPE" val="1"/>
  <p:tag name="KSO_WM_TEMPLATE_COLOR_TYPE" val="0"/>
</p:tagLst>
</file>

<file path=ppt/tags/tag321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商业创业计划书"/>
  <p:tag name="KSO_WM_TEMPLATE_CATEGORY" val="custom"/>
  <p:tag name="KSO_WM_TEMPLATE_INDEX" val="20181747"/>
  <p:tag name="KSO_WM_UNIT_ID" val="custom20181747_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322.xml><?xml version="1.0" encoding="utf-8"?>
<p:tagLst xmlns:p="http://schemas.openxmlformats.org/presentationml/2006/main">
  <p:tag name="KSO_WM_UNIT_TYPE" val="b"/>
  <p:tag name="KSO_WM_UNIT_INDEX" val="1"/>
  <p:tag name="KSO_WM_UNIT_LAYERLEVEL" val="1"/>
  <p:tag name="KSO_WM_UNIT_VALUE" val="7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ok at the stars in the  sky, that's all my wishes especially  for you. ­"/>
  <p:tag name="KSO_WM_TEMPLATE_CATEGORY" val="custom"/>
  <p:tag name="KSO_WM_TEMPLATE_INDEX" val="20181747"/>
  <p:tag name="KSO_WM_UNIT_ID" val="custom20181747_1*b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p="http://schemas.openxmlformats.org/presentationml/2006/main">
  <p:tag name="KSO_WM_SLIDE_ID" val="custom20181747_1"/>
  <p:tag name="KSO_WM_TEMPLATE_SUBCATEGORY" val="0"/>
  <p:tag name="KSO_WM_TEMPLATE_MASTER_TYPE" val="1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1747"/>
  <p:tag name="KSO_WM_SLIDE_LAYOUT" val="a_b"/>
  <p:tag name="KSO_WM_SLIDE_LAYOUT_CNT" val="1_1"/>
  <p:tag name="KSO_WM_SLIDE_TYPE" val="title"/>
  <p:tag name="KSO_WM_SLIDE_SUBTYPE" val="pureTxt"/>
  <p:tag name="KSO_WM_TEMPLATE_THUMBS_INDEX" val="1、4、5、6、11、12、18、23、31、32、33"/>
  <p:tag name="KSO_WM_COMBINE_RELATE_SLIDE_ID" val="background20179294_1"/>
</p:tagLst>
</file>

<file path=ppt/tags/tag3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747"/>
  <p:tag name="KSO_WM_DIAGRAM_GROUP_CODE" val="l1-1"/>
  <p:tag name="KSO_WM_UNIT_ID" val="custom20181747_10*i*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1_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1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3_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3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3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4_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4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4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5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5_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5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5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5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6_1"/>
  <p:tag name="KSO_WM_UNIT_LAYERLEVEL" val="1_1_1"/>
  <p:tag name="KSO_WM_UNIT_VALUE" val="36"/>
  <p:tag name="KSO_WM_UNIT_HIGHLIGHT" val="0"/>
  <p:tag name="KSO_WM_UNIT_COMPATIBLE" val="0"/>
  <p:tag name="KSO_WM_UNIT_PRESET_TEXT_INDEX" val="4"/>
  <p:tag name="KSO_WM_UNIT_PRESET_TEXT_LEN" val="57"/>
  <p:tag name="KSO_WM_TEMPLATE_CATEGORY" val="custom"/>
  <p:tag name="KSO_WM_TEMPLATE_INDEX" val="20181747"/>
  <p:tag name="KSO_WM_DIAGRAM_GROUP_CODE" val="l1-1"/>
  <p:tag name="KSO_WM_UNIT_ID" val="custom20181747_10*l_h_f*1_6_1"/>
  <p:tag name="KSO_WM_UNIT_SUBTYPE" val="a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6_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6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6_1"/>
  <p:tag name="KSO_WM_UNIT_LAYERLEVEL" val="1_1_1"/>
  <p:tag name="KSO_WM_TEMPLATE_CATEGORY" val="custom"/>
  <p:tag name="KSO_WM_TEMPLATE_INDEX" val="20181747"/>
  <p:tag name="KSO_WM_DIAGRAM_GROUP_CODE" val="l1-1"/>
  <p:tag name="KSO_WM_UNIT_ID" val="custom20181747_10*l_h_i*1_6_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PRESET_TEXT" val="contents"/>
  <p:tag name="KSO_WM_TEMPLATE_CATEGORY" val="custom"/>
  <p:tag name="KSO_WM_TEMPLATE_INDEX" val="20181747"/>
  <p:tag name="KSO_WM_DIAGRAM_GROUP_CODE" val="l1-1"/>
  <p:tag name="KSO_WM_UNIT_ID" val="custom20181747_10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3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2"/>
  <p:tag name="KSO_WM_TEMPLATE_CATEGORY" val="custom"/>
  <p:tag name="KSO_WM_TEMPLATE_INDEX" val="20181747"/>
  <p:tag name="KSO_WM_DIAGRAM_GROUP_CODE" val="l1-1"/>
  <p:tag name="KSO_WM_UNIT_ID" val="custom20181747_10*l_h_a*1_2_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4.xml><?xml version="1.0" encoding="utf-8"?>
<p:tagLst xmlns:p="http://schemas.openxmlformats.org/presentationml/2006/main">
  <p:tag name="KSO_WM_SLIDE_ID" val="custom20181747_10"/>
  <p:tag name="KSO_WM_TEMPLATE_SUBCATEGORY" val="0"/>
  <p:tag name="KSO_WM_TEMPLATE_MASTER_TYPE" val="1"/>
  <p:tag name="KSO_WM_TEMPLATE_COLOR_TYPE" val="0"/>
  <p:tag name="KSO_WM_SLIDE_ITEM_CNT" val="6"/>
  <p:tag name="KSO_WM_SLIDE_INDEX" val="10"/>
  <p:tag name="KSO_WM_TAG_VERSION" val="1.0"/>
  <p:tag name="KSO_WM_BEAUTIFY_FLAG" val="#wm#"/>
  <p:tag name="KSO_WM_TEMPLATE_CATEGORY" val="custom"/>
  <p:tag name="KSO_WM_TEMPLATE_INDEX" val="20181747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  <p:tag name="KSO_WM_COMBINE_RELATE_SLIDE_ID" val="20181451_3"/>
</p:tagLst>
</file>

<file path=ppt/tags/tag345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347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3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1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2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4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3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3*675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3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3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3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68_3*l_h_a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68_3*l_h_f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3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3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3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3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6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3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3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377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BACKGROUND_TYPE" val="general"/>
</p:tagLst>
</file>

<file path=ppt/tags/tag3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79.xml><?xml version="1.0" encoding="utf-8"?>
<p:tagLst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1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1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1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1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1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1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USESOURCEFORMAT_APPLY" val="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1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1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1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1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1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1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USESOURCEFORMAT_APPLY" val="0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UNIT_TEXT_FILL_FORE_SCHEMECOLOR_INDEX" val="13"/>
  <p:tag name="KSO_WM_UNIT_TEXT_FILL_TYPE" val="1"/>
  <p:tag name="KSO_WM_UNIT_USESOURCEFORMAT_APPLY" val="0"/>
  <p:tag name="KSO_WM_TEMPLATE_INDEX" val="20231928"/>
  <p:tag name="KSO_WM_UNIT_ID" val="custom20231928_1*a*1"/>
  <p:tag name="KSO_WM_UNIT_PRESET_TEXT" val="单击此处添加标题"/>
</p:tagLst>
</file>

<file path=ppt/tags/tag39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37.15"/>
  <p:tag name="KSO_WM_SLIDE_POSITION" val="93.4*145.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2"/>
  <p:tag name="KSO_WM_TEMPLATE_SUBCATEGORY" val="0"/>
  <p:tag name="KSO_WM_SLIDE_INDEX" val="1"/>
  <p:tag name="KSO_WM_TAG_VERSION" val="3.0"/>
  <p:tag name="KSO_WM_SLIDE_ID" val="custom20231928_1"/>
  <p:tag name="KSO_WM_SLIDE_ITEM_CNT" val="4"/>
  <p:tag name="KSO_WM_SLIDE_BACKGROUND_TYPE" val="general"/>
</p:tagLst>
</file>

<file path=ppt/tags/tag3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95.xml><?xml version="1.0" encoding="utf-8"?>
<p:tagLst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3_1*d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753_1*i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14"/>
  <p:tag name="KSO_WM_UNI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753_1*i*2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753_1*i*3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753_1*i*4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753_1*i*5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753_1*i*6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4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19.6499938964844,&quot;width&quot;:267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USESOURCEFORMAT_APPLY" val="0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DIAGRAM_VERSION" val="3"/>
  <p:tag name="KSO_WM_DIAGRAM_COLOR_TRICK" val="1"/>
  <p:tag name="KSO_WM_DIAGRAM_COLOR_TEXT_CAN_REMOVE" val="n"/>
  <p:tag name="KSO_WM_TEMPLATE_INDEX" val="20231753"/>
  <p:tag name="KSO_WM_UNIT_ID" val="custom20231753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04.xml><?xml version="1.0" encoding="utf-8"?>
<p:tagLst xmlns:p="http://schemas.openxmlformats.org/presentationml/2006/main">
  <p:tag name="KSO_WM_TEMPLATE_MASTER_TYPE" val="0"/>
  <p:tag name="KSO_WM_TEMPLATE_COLOR_TYPE" val="0"/>
  <p:tag name="KSO_WM_SLIDE_TYPE" val="text"/>
  <p:tag name="KSO_WM_SLIDE_SUBTYPE" val="picTxt"/>
  <p:tag name="KSO_WM_SLIDE_SIZE" val="267.15*319.65"/>
  <p:tag name="KSO_WM_SLIDE_POSITION" val="112.194*124.525"/>
  <p:tag name="KSO_WM_DIAGRAM_GROUP_CODE" val="l1-1"/>
  <p:tag name="KSO_WM_SLIDE_DIAGTYPE" val="l"/>
  <p:tag name="KSO_WM_BEAUTIFY_FLAG" val="#wm#"/>
  <p:tag name="KSO_WM_TEMPLATE_CATEGORY" val="custom"/>
  <p:tag name="KSO_WM_SLIDE_LAYOUT" val="a_d_l"/>
  <p:tag name="KSO_WM_SLIDE_LAYOUT_CNT" val="1_1_1"/>
  <p:tag name="KSO_WM_TEMPLATE_INDEX" val="20233352"/>
  <p:tag name="KSO_WM_TEMPLATE_SUBCATEGORY" val="0"/>
  <p:tag name="KSO_WM_SLIDE_INDEX" val="1"/>
  <p:tag name="KSO_WM_TAG_VERSION" val="3.0"/>
  <p:tag name="KSO_WM_SLIDE_ID" val="custom20231753_1"/>
  <p:tag name="KSO_WM_SLIDE_ITEM_CNT" val="1"/>
  <p:tag name="KSO_WM_SLIDE_BACKGROUND_TYPE" val="general"/>
</p:tagLst>
</file>

<file path=ppt/tags/tag405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40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2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407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40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4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4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4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4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41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417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4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41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42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2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4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4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4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4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4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4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19_4*l_h_f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19_4*l_h_a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43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352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BACKGROUND_TYPE" val="general"/>
</p:tagLst>
</file>

<file path=ppt/tags/tag4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4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2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BACKGROUND_TYPE" val="general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4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467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352"/>
  <p:tag name="KSO_WM_SLIDE_LAYOUT" val="a_l"/>
  <p:tag name="KSO_WM_SLIDE_LAYOUT_CNT" val="1_1"/>
  <p:tag name="KSO_WM_SPECIAL_SOURCE" val="bdnull"/>
  <p:tag name="KSO_WM_SLIDE_BACKGROUND_TYPE" val="general"/>
</p:tagLst>
</file>

<file path=ppt/tags/tag4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98*539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  <p:tag name="KSO_WM_UNIT_FILL_FORE_SCHEMECOLOR_INDEX_BRIGHTNESS" val="0"/>
  <p:tag name="KSO_WM_UNIT_FILL_FORE_SCHEMECOLOR_INDEX" val="8"/>
  <p:tag name="KSO_WM_UNI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98*539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  <p:tag name="KSO_WM_UNIT_FILL_FORE_SCHEMECOLOR_INDEX_BRIGHTNESS" val="0"/>
  <p:tag name="KSO_WM_UNIT_FILL_FORE_SCHEMECOLOR_INDEX" val="8"/>
  <p:tag name="KSO_WM_UNIT_FILL_TYPE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0*539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  <p:tag name="KSO_WM_UNIT_FILL_FORE_SCHEMECOLOR_INDEX_BRIGHTNESS" val="0"/>
  <p:tag name="KSO_WM_UNIT_FILL_FORE_SCHEMECOLOR_INDEX" val="8"/>
  <p:tag name="KSO_WM_UNIT_FILL_TYPE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0*539"/>
  <p:tag name="KSO_WM_UNIT_TYPE" val="l_h_d"/>
  <p:tag name="KSO_WM_UNIT_INDEX" val="1_4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  <p:tag name="KSO_WM_UNIT_FILL_FORE_SCHEMECOLOR_INDEX_BRIGHTNESS" val="0"/>
  <p:tag name="KSO_WM_UNIT_FILL_FORE_SCHEMECOLOR_INDEX" val="8"/>
  <p:tag name="KSO_WM_UNIT_FILL_TYPE" val="1"/>
</p:tagLst>
</file>

<file path=ppt/tags/tag4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3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3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3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，单击此处输入正文"/>
  <p:tag name="KSO_WM_UNIT_USESOURCEFORMAT_APPLY" val="0"/>
</p:tagLst>
</file>

<file path=ppt/tags/tag4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3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3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3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3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，单击此处输入正文"/>
  <p:tag name="KSO_WM_UNIT_USESOURCEFORMAT_APPLY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3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3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3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3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，单击此处输入正文"/>
  <p:tag name="KSO_WM_UNIT_USESOURCEFORMAT_APPLY" val="0"/>
</p:tagLst>
</file>

<file path=ppt/tags/tag4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3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5_3*l_h_i*1_4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965_3*l_h_i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4"/>
  <p:tag name="KSO_WM_UNIT_USESOURCEFORMAT_APPLY" val="0"/>
</p:tagLst>
</file>

<file path=ppt/tags/tag4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965_3*l_h_f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的观点，单击此处输入正文"/>
  <p:tag name="KSO_WM_UNIT_USESOURCEFORMAT_APPLY" val="0"/>
</p:tagLst>
</file>

<file path=ppt/tags/tag4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965_3*l_h_a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添加标题"/>
  <p:tag name="KSO_WM_UNIT_USESOURCEFORMAT_APPLY" val="0"/>
</p:tagLst>
</file>

<file path=ppt/tags/tag4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5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352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BACKGROUND_TYPE" val="general"/>
</p:tagLst>
</file>

<file path=ppt/tags/tag491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49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3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493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4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0960_1*q_h_a*1_1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q1-1"/>
  <p:tag name="KSO_WM_UNIT_PRESET_TEXT" val="添加标题"/>
  <p:tag name="KSO_WM_UNIT_TEX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</p:tagLst>
</file>

<file path=ppt/tags/tag4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230960_1*q_h_f*1_1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"/>
  <p:tag name="KSO_WM_UNIT_PRESET_TEXT" val="单击此处输入你的智能图形项正文&#10;文字是您思想的提炼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25"/>
  <p:tag name="KSO_WM_UNIT_TEXT_FILL_FORE_SCHEMECOLOR_INDEX" val="13"/>
  <p:tag name="KSO_WM_UNIT_TEXT_FILL_TYPE" val="1"/>
</p:tagLst>
</file>

<file path=ppt/tags/tag49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30960_1*q_h_i*1_1_3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30960_1*q_h_i*1_1_4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0960_1*q_h_i*1_1_1"/>
  <p:tag name="KSO_WM_TEMPLATE_CATEGORY" val="diagram"/>
  <p:tag name="KSO_WM_TEMPLATE_INDEX" val="20230960"/>
  <p:tag name="KSO_WM_UNIT_LAYERLEVEL" val="1_1_1"/>
  <p:tag name="KSO_WM_TAG_VERSION" val="3.0"/>
  <p:tag name="KSO_WM_UNIT_LINE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0960_1*q_h_a*1_2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q1-1"/>
  <p:tag name="KSO_WM_UNIT_PRESET_TEXT" val="添加标题"/>
  <p:tag name="KSO_WM_UNIT_TEX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</p:tagLst>
</file>

<file path=ppt/tags/tag50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30960_1*q_h_f*1_2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"/>
  <p:tag name="KSO_WM_UNIT_PRESET_TEXT" val="单击此处输入你的智能图形项正文&#10;文字是您思想的提炼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35"/>
  <p:tag name="KSO_WM_UNIT_TEXT_FILL_FORE_SCHEMECOLOR_INDEX" val="13"/>
  <p:tag name="KSO_WM_UNIT_TEXT_FILL_TYPE" val="1"/>
</p:tagLst>
</file>

<file path=ppt/tags/tag50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0960_1*q_h_i*1_2_1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30960_1*q_h_i*1_2_2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230960_1*q_h_i*1_2_3"/>
  <p:tag name="KSO_WM_TEMPLATE_CATEGORY" val="diagram"/>
  <p:tag name="KSO_WM_TEMPLATE_INDEX" val="20230960"/>
  <p:tag name="KSO_WM_UNIT_LAYERLEVEL" val="1_1_1"/>
  <p:tag name="KSO_WM_TAG_VERSION" val="3.0"/>
  <p:tag name="KSO_WM_UNIT_LINE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</p:tagLst>
</file>

<file path=ppt/tags/tag50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230960_1*q_h_i*1_3_2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50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68*6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230960_1*q_h_x*1_3_1"/>
  <p:tag name="KSO_WM_TEMPLATE_CATEGORY" val="diagram"/>
  <p:tag name="KSO_WM_TEMPLATE_INDEX" val="20230960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4000000059604645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SHADOW_SCHEMECOLOR_INDEX_BRIGHTNESS" val="-0.25"/>
  <p:tag name="KSO_WM_UNIT_SHADOW_SCHEMECOLOR_INDEX" val="5"/>
</p:tagLst>
</file>

<file path=ppt/tags/tag50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230960_1*q_h_i*1_2_4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50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30960_1*q_h_i*1_1_2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7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50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68*6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230960_1*q_h_x*1_1_1"/>
  <p:tag name="KSO_WM_TEMPLATE_CATEGORY" val="diagram"/>
  <p:tag name="KSO_WM_TEMPLATE_INDEX" val="20230960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4000000059604645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SHADOW_SCHEMECOLOR_INDEX_BRIGHTNESS" val="0"/>
  <p:tag name="KSO_WM_UNIT_SHADOW_SCHEMECOLOR_INDEX" val="5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3_1"/>
  <p:tag name="KSO_WM_UNIT_ID" val="diagram20230960_1*q_h_a*1_3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q1-1"/>
  <p:tag name="KSO_WM_UNIT_PRESET_TEXT" val="添加标题"/>
  <p:tag name="KSO_WM_UNIT_TEX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</p:tagLst>
</file>

<file path=ppt/tags/tag5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230960_1*q_h_f*1_3_1"/>
  <p:tag name="KSO_WM_TEMPLATE_CATEGORY" val="diagram"/>
  <p:tag name="KSO_WM_TEMPLATE_INDEX" val="202309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"/>
  <p:tag name="KSO_WM_UNIT_PRESET_TEXT" val="单击此处输入你的智能图形项正文&#10;文字是您思想的提炼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35"/>
  <p:tag name="KSO_WM_UNIT_TEXT_FILL_FORE_SCHEMECOLOR_INDEX" val="13"/>
  <p:tag name="KSO_WM_UNIT_TEXT_FILL_TYPE" val="1"/>
</p:tagLst>
</file>

<file path=ppt/tags/tag51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30960_1*q_h_i*1_3_3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230960_1*q_h_i*1_3_4"/>
  <p:tag name="KSO_WM_TEMPLATE_CATEGORY" val="diagram"/>
  <p:tag name="KSO_WM_TEMPLATE_INDEX" val="20230960"/>
  <p:tag name="KSO_WM_UNIT_LAYERLEVEL" val="1_1_1"/>
  <p:tag name="KSO_WM_TAG_VERSION" val="3.0"/>
  <p:tag name="KSO_WM_UNIT_FILL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0960_1*q_h_i*1_3_1"/>
  <p:tag name="KSO_WM_TEMPLATE_CATEGORY" val="diagram"/>
  <p:tag name="KSO_WM_TEMPLATE_INDEX" val="20230960"/>
  <p:tag name="KSO_WM_UNIT_LAYERLEVEL" val="1_1_1"/>
  <p:tag name="KSO_WM_TAG_VERSION" val="3.0"/>
  <p:tag name="KSO_WM_UNIT_LINE_FORE_SCHEMECOLOR_INDEX" val="5"/>
  <p:tag name="KSO_WM_DIAGRAM_MAX_ITEMCNT" val="6"/>
  <p:tag name="KSO_WM_DIAGRAM_MIN_ITEMCNT" val="3"/>
  <p:tag name="KSO_WM_DIAGRAM_VIRTUALLY_FRAME" val="{&quot;height&quot;:355,&quot;left&quot;:62,&quot;top&quot;:136.04580994245745,&quot;width&quot;:841.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</p:tagLst>
</file>

<file path=ppt/tags/tag515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230960_1*a*1"/>
  <p:tag name="KSO_WM_TEMPLATE_CATEGORY" val="diagram"/>
  <p:tag name="KSO_WM_TEMPLATE_INDEX" val="20230960"/>
  <p:tag name="KSO_WM_UNIT_LAYERLEVEL" val="1"/>
  <p:tag name="KSO_WM_TAG_VERSION" val="3.0"/>
  <p:tag name="KSO_WM_UNIT_PRESET_TEXT" val="单击此处添加标题"/>
</p:tagLst>
</file>

<file path=ppt/tags/tag5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7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0"/>
  <p:tag name="KSO_WM_SPECIAL_SOURCE" val="bdnull"/>
  <p:tag name="KSO_WM_SLIDE_ID" val="diagram20230960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03.6*278.15"/>
  <p:tag name="KSO_WM_SLIDE_POSITION" val="80.65*184.35"/>
  <p:tag name="KSO_WM_DIAGRAM_GROUP_CODE" val="q1-1"/>
  <p:tag name="KSO_WM_SLIDE_DIAGTYPE" val="q"/>
  <p:tag name="KSO_WM_TAG_VERSION" val="3.0"/>
  <p:tag name="KSO_WM_SLIDE_LAYOUT" val="a_q"/>
  <p:tag name="KSO_WM_SLIDE_LAYOUT_CNT" val="1_1"/>
  <p:tag name="KSO_WM_SLIDE_BACKGROUND_TYPE" val="general"/>
</p:tagLst>
</file>

<file path=ppt/tags/tag5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19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2"/>
  <p:tag name="KSO_WM_SLIDE_BACKGROUND_TYPE" val="general"/>
</p:tagLst>
</file>

<file path=ppt/tags/tag5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524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2"/>
  <p:tag name="KSO_WM_SLIDE_BACKGROUND_TYPE" val="general"/>
</p:tagLst>
</file>

<file path=ppt/tags/tag525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5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4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527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5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1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5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2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5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3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5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539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gradient&quot;:[{&quot;brightness&quot;:0,&quot;colorType&quot;:1,&quot;foreColorIndex&quot;:5,&quot;pos&quot;:1,&quot;transparency&quot;:0},{&quot;brightness&quot;:-0.2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4_2*l_h_a*1_1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542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4_2*l_h_f*1_1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单击此处输入您的项正文内容，文字是您思想的提炼，请阐述观点"/>
  <p:tag name="KSO_WM_UNIT_TEXT_FILL_FORE_SCHEMECOLOR_INDEX" val="1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1974_2*l_h_d*1_3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54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gradient&quot;:[{&quot;brightness&quot;:0,&quot;colorType&quot;:1,&quot;foreColorIndex&quot;:5,&quot;pos&quot;:1,&quot;transparency&quot;:0},{&quot;brightness&quot;:-0.2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4_2*l_h_a*1_2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54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4_2*l_h_f*1_2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单击此处输入您的项正文内容，文字是您思想的提炼，请阐述观点"/>
  <p:tag name="KSO_WM_UNIT_TEXT_FILL_FORE_SCHEMECOLOR_INDEX" val="1"/>
  <p:tag name="KSO_WM_UNIT_TEXT_FILL_TYPE" val="1"/>
  <p:tag name="KSO_WM_UNIT_USESOURCEFORMAT_APPLY" val="1"/>
</p:tagLst>
</file>

<file path=ppt/tags/tag54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74_2*l_h_d*1_1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54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gradient&quot;:[{&quot;brightness&quot;:0,&quot;colorType&quot;:1,&quot;foreColorIndex&quot;:5,&quot;pos&quot;:1,&quot;transparency&quot;:0},{&quot;brightness&quot;:-0.2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4_2*l_h_a*1_3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548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4_2*l_h_f*1_3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PRESET_TEXT" val="单击此处输入您的项正文内容，文字是您思想的提炼，请阐述观点"/>
  <p:tag name="KSO_WM_UNIT_TEXT_FILL_FORE_SCHEMECOLOR_INDEX" val="1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04998779296875,&quot;width&quot;:851.34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74_2*l_h_d*1_2_1"/>
  <p:tag name="KSO_WM_TEMPLATE_CATEGORY" val="diagram"/>
  <p:tag name="KSO_WM_TEMPLATE_INDEX" val="20231974"/>
  <p:tag name="KSO_WM_UNIT_LAYERLEVEL" val="1_1_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059_1*a*1"/>
  <p:tag name="KSO_WM_TEMPLATE_CATEGORY" val="custom"/>
  <p:tag name="KSO_WM_TEMPLATE_INDEX" val="2023305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1"/>
</p:tagLst>
</file>

<file path=ppt/tags/tag551.xml><?xml version="1.0" encoding="utf-8"?>
<p:tagLst xmlns:p="http://schemas.openxmlformats.org/presentationml/2006/main">
  <p:tag name="KSO_WM_SLIDE_ID" val="custom2023305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51.35*331.05"/>
  <p:tag name="KSO_WM_SLIDE_POSITION" val="54*149.00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059"/>
  <p:tag name="KSO_WM_SLIDE_LAYOUT" val="a_l"/>
  <p:tag name="KSO_WM_SLIDE_LAYOUT_CNT" val="1_1"/>
  <p:tag name="KSO_WM_SLIDE_BACKGROUND_TYPE" val="general"/>
</p:tagLst>
</file>

<file path=ppt/tags/tag5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1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1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5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1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VALUE" val="170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USESOURCEFORMAT_APPLY" val="0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1*l_h_a*1_2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55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1*l_h_f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VALUE" val="170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USESOURCEFORMAT_APPLY" val="0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1*l_h_a*1_1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559.xml><?xml version="1.0" encoding="utf-8"?>
<p:tagLst xmlns:p="http://schemas.openxmlformats.org/presentationml/2006/main">
  <p:tag name="KSO_WM_UNIT_VALUE" val="100*10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1*l_h_x*1_1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VALUE" val="108*10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1*l_h_x*1_2_1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width&quot;:840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03_2*a*1"/>
  <p:tag name="KSO_WM_TEMPLATE_CATEGORY" val="diagram"/>
  <p:tag name="KSO_WM_TEMPLATE_INDEX" val="2023320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562.xml><?xml version="1.0" encoding="utf-8"?>
<p:tagLst xmlns:p="http://schemas.openxmlformats.org/presentationml/2006/main">
  <p:tag name="KSO_WM_SLIDE_ID" val="diagram20233203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352"/>
  <p:tag name="KSO_WM_SLIDE_LAYOUT" val="a_l"/>
  <p:tag name="KSO_WM_SLIDE_LAYOUT_CNT" val="1_1"/>
  <p:tag name="KSO_WM_SPECIAL_SOURCE" val="bdnull"/>
  <p:tag name="KSO_WM_SLIDE_TYPE" val="text"/>
  <p:tag name="KSO_WM_SLIDE_SUBTYPE" val="diag"/>
  <p:tag name="KSO_WM_SLIDE_SIZE" val="835.572*361.7"/>
  <p:tag name="KSO_WM_SLIDE_POSITION" val="62.1266*132.9"/>
  <p:tag name="KSO_WM_DIAGRAM_GROUP_CODE" val="l1-1"/>
  <p:tag name="KSO_WM_SLIDE_DIAGTYPE" val="l"/>
  <p:tag name="KSO_WM_SLIDE_BACKGROUND_TYPE" val="general"/>
</p:tagLst>
</file>

<file path=ppt/tags/tag5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3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4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单击此处添加文本具体内容"/>
  <p:tag name="KSO_WM_UNIT_FILL_TYPE" val="3"/>
  <p:tag name="KSO_WM_UNIT_USESOURCEFORMAT_APPLY" val="0"/>
</p:tagLst>
</file>

<file path=ppt/tags/tag5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3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33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单击此处添加文本具体内容"/>
  <p:tag name="KSO_WM_UNIT_FILL_TYPE" val="3"/>
  <p:tag name="KSO_WM_UNIT_USESOURCEFORMAT_APPLY" val="0"/>
</p:tagLst>
</file>

<file path=ppt/tags/tag5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3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单击此处添加文本具体内容"/>
  <p:tag name="KSO_WM_UNIT_FILL_TYPE" val="3"/>
  <p:tag name="KSO_WM_UNIT_USESOURCEFORMAT_APPLY" val="0"/>
</p:tagLst>
</file>

<file path=ppt/tags/tag5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3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5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3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5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3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3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5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3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5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3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5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74_3*l_h_f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单击此处添加文本具体内容"/>
  <p:tag name="KSO_WM_UNIT_FILL_TYPE" val="3"/>
  <p:tag name="KSO_WM_UNIT_USESOURCEFORMAT_APPLY" val="0"/>
</p:tagLst>
</file>

<file path=ppt/tags/tag5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3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5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3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5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3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5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74_3*l_h_a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5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2474_3*l_h_d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5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2474_3*l_h_i*1_4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581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352"/>
  <p:tag name="KSO_WM_SLIDE_LAYOUT" val="a_l"/>
  <p:tag name="KSO_WM_SLIDE_LAYOUT_CNT" val="1_1"/>
  <p:tag name="KSO_WM_SLIDE_BACKGROUND_TYPE" val="general"/>
</p:tagLst>
</file>

<file path=ppt/tags/tag5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72_1*d*1"/>
  <p:tag name="KSO_WM_TEMPLATE_CATEGORY" val="custom"/>
  <p:tag name="KSO_WM_TEMPLATE_INDEX" val="20233172"/>
  <p:tag name="KSO_WM_UNIT_LAYERLEVEL" val="1"/>
  <p:tag name="KSO_WM_TAG_VERSION" val="3.0"/>
  <p:tag name="KSO_WM_BEAUTIFY_FLAG" val="#wm#"/>
  <p:tag name="KSO_WM_UNIT_VALUE" val="1155*1483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172_1*i*1"/>
  <p:tag name="KSO_WM_TEMPLATE_CATEGORY" val="custom"/>
  <p:tag name="KSO_WM_TEMPLATE_INDEX" val="20233172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8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69_1*l_h_f*1_1_1"/>
  <p:tag name="KSO_WM_TEMPLATE_CATEGORY" val="diagram"/>
  <p:tag name="KSO_WM_TEMPLATE_INDEX" val="20233169"/>
  <p:tag name="KSO_WM_UNIT_LAYERLEVEL" val="1_1_1"/>
  <p:tag name="KSO_WM_TAG_VERSION" val="3.0"/>
  <p:tag name="KSO_WM_BEAUTIFY_FLAG" val="#wm#"/>
  <p:tag name="KSO_WM_UNIT_VALUE" val="152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231.5076446533203,&quot;width&quot;:309.12258911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理解。"/>
  <p:tag name="KSO_WM_UNIT_TEXT_FILL_FORE_SCHEMECOLOR_INDEX" val="1"/>
  <p:tag name="KSO_WM_UNIT_TEXT_FILL_TYPE" val="1"/>
  <p:tag name="KSO_WM_UNIT_USESOURCEFORMAT_APPLY" val="0"/>
</p:tagLst>
</file>

<file path=ppt/tags/tag5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172_1*a*1"/>
  <p:tag name="KSO_WM_TEMPLATE_CATEGORY" val="custom"/>
  <p:tag name="KSO_WM_TEMPLATE_INDEX" val="20233172"/>
  <p:tag name="KSO_WM_UNIT_LAYERLEVEL" val="1"/>
  <p:tag name="KSO_WM_TAG_VERSION" val="3.0"/>
  <p:tag name="KSO_WM_BEAUTIFY_FLAG" val="#wm#"/>
  <p:tag name="KSO_WM_DIAGRAM_GROUP_CODE" val="l1-1"/>
  <p:tag name="KSO_WM_UNIT_PRESET_TEXT" val="单击此处添加标题内容"/>
  <p:tag name="KSO_WM_UNIT_TEXT_FILL_FORE_SCHEMECOLOR_INDEX" val="15"/>
  <p:tag name="KSO_WM_UNIT_TEXT_FILL_TYPE" val="1"/>
  <p:tag name="KSO_WM_UNIT_USESOURCEFORMAT_APPLY" val="0"/>
</p:tagLst>
</file>

<file path=ppt/tags/tag587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2"/>
  <p:tag name="KSO_WM_SLIDE_ID" val="custom2023317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09.123*231.508"/>
  <p:tag name="KSO_WM_SLIDE_POSITION" val="540.105*190.246"/>
  <p:tag name="KSO_WM_TAG_VERSION" val="3.0"/>
  <p:tag name="KSO_WM_SLIDE_LAYOUT" val="a_d_l"/>
  <p:tag name="KSO_WM_SLIDE_LAYOUT_CNT" val="1_1_1"/>
  <p:tag name="KSO_WM_DIAGRAM_GROUP_CODE" val="l1-1"/>
  <p:tag name="KSO_WM_SLIDE_DIAGTYPE" val="l"/>
  <p:tag name="KSO_WM_SLIDE_BACKGROUND_TYPE" val="general"/>
</p:tagLst>
</file>

<file path=ppt/tags/tag588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5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5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59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5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4_1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5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5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4_1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5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599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82_1*i*1"/>
  <p:tag name="KSO_WM_TEMPLATE_CATEGORY" val="custom"/>
  <p:tag name="KSO_WM_TEMPLATE_INDEX" val="2023328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602.xml><?xml version="1.0" encoding="utf-8"?>
<p:tagLst xmlns:p="http://schemas.openxmlformats.org/presentationml/2006/main">
  <p:tag name="KSO_WM_UNIT_VALUE" val="981*9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2_1*d*1"/>
  <p:tag name="KSO_WM_TEMPLATE_CATEGORY" val="custom"/>
  <p:tag name="KSO_WM_TEMPLATE_INDEX" val="20233282"/>
  <p:tag name="KSO_WM_UNIT_LAYERLEVEL" val="1"/>
  <p:tag name="KSO_WM_TAG_VERSION" val="3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USESOURCEFORMAT_APPLY" val="0"/>
</p:tagLst>
</file>

<file path=ppt/tags/tag6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81_1*l_h_f*1_1_1"/>
  <p:tag name="KSO_WM_TEMPLATE_CATEGORY" val="diagram"/>
  <p:tag name="KSO_WM_TEMPLATE_INDEX" val="20233281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240.021728515625,&quot;width&quot;:396.850402832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输入项正文，文字是思想的提炼，请尽量言简意赅的阐述观点。单击输入您的项正文，文字是您思想的提炼。单击输入项正文，文字是思想的提炼，请尽量言简意赅的阐述观点。单击输入您的项正文，文字是您思想的提炼。单击输入您的项正文，文字是思想的提炼，请尽量言简意赅的阐述观点。单击输入您的项正文，文字是您思想的提炼。"/>
  <p:tag name="KSO_WM_UNIT_USESOURCEFORMAT_APPLY" val="0"/>
</p:tagLst>
</file>

<file path=ppt/tags/tag6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82"/>
  <p:tag name="KSO_WM_UNIT_ID" val="custom20233282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60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240.022"/>
  <p:tag name="KSO_WM_SLIDE_POSITION" val="499.525*186.52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2"/>
  <p:tag name="KSO_WM_TEMPLATE_SUBCATEGORY" val="0"/>
  <p:tag name="KSO_WM_SLIDE_INDEX" val="1"/>
  <p:tag name="KSO_WM_TAG_VERSION" val="3.0"/>
  <p:tag name="KSO_WM_SLIDE_ID" val="custom20233282_1"/>
  <p:tag name="KSO_WM_SLIDE_ITEM_CNT" val="1"/>
  <p:tag name="KSO_WM_SLIDE_BACKGROUND_TYPE" val="general"/>
</p:tagLst>
</file>

<file path=ppt/tags/tag606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SECTION TITLE"/>
  <p:tag name="KSO_WM_TEMPLATE_CATEGORY" val="custom"/>
  <p:tag name="KSO_WM_TEMPLATE_INDEX" val="20181747"/>
  <p:tag name="KSO_WM_UNIT_ID" val="custom20181747_11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60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181747_11*e*1"/>
  <p:tag name="KSO_WM_TEMPLATE_CATEGORY" val="custom"/>
  <p:tag name="KSO_WM_TEMPLATE_INDEX" val="20181747"/>
  <p:tag name="KSO_WM_UNIT_LAYERLEVEL" val="1"/>
  <p:tag name="KSO_WM_TAG_VERSION" val="1.0"/>
  <p:tag name="KSO_WM_BEAUTIFY_FLAG" val="#wm#"/>
  <p:tag name="KSO_WM_UNIT_PRESET_TEXT" val="06"/>
  <p:tag name="KSO_WM_UNIT_NOCLEAR" val="0"/>
  <p:tag name="KSO_WM_UNIT_VALUE" val="7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608.xml><?xml version="1.0" encoding="utf-8"?>
<p:tagLst xmlns:p="http://schemas.openxmlformats.org/presentationml/2006/main">
  <p:tag name="KSO_WM_SLIDE_ID" val="custom20181747_11"/>
  <p:tag name="KSO_WM_TEMPLATE_SUBCATEGORY" val="0"/>
  <p:tag name="KSO_WM_TEMPLATE_MASTER_TYPE" val="1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1747"/>
  <p:tag name="KSO_WM_SLIDE_TYPE" val="sectionTitle"/>
  <p:tag name="KSO_WM_SLIDE_SUBTYPE" val="pureTxt"/>
  <p:tag name="KSO_WM_SLIDE_LAYOUT" val="a_b_e"/>
  <p:tag name="KSO_WM_SLIDE_LAYOUT_CNT" val="1_1_1"/>
  <p:tag name="KSO_WM_COMBINE_RELATE_SLIDE_ID" val="background20179294_6"/>
</p:tagLst>
</file>

<file path=ppt/tags/tag6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6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14_3*l_h_f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6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14_3*l_h_a*1_4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6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4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4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6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6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3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6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3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6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6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3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6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3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62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6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3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6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3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6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6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3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303*30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62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627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28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629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631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3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63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3*l_h_i*1_4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6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635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6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0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6"/>
  <p:tag name="KSO_WM_DIAGRAM_GROUP_CODE" val="l1-1"/>
  <p:tag name="KSO_WM_UNIT_TYPE" val="a"/>
  <p:tag name="KSO_WM_UNIT_INDEX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SPECIAL_SOURCE" val="bdnull"/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352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50.352*301.7"/>
  <p:tag name="KSO_WM_SLIDE_POSITION" val="54.89*153.55"/>
  <p:tag name="KSO_WM_SLIDE_BACKGROUND_TYPE" val="general"/>
</p:tagLst>
</file>

<file path=ppt/tags/tag65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5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6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65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6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6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6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665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2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BACKGROUND_TYPE" val="general"/>
</p:tagLst>
</file>

<file path=ppt/tags/tag6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67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6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6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6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6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676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BACKGROUND_TYPE" val="general"/>
</p:tagLst>
</file>

<file path=ppt/tags/tag6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6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6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USESOURCEFORMAT_APPLY" val="0"/>
</p:tagLst>
</file>

<file path=ppt/tags/tag6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6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691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35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BACKGROUND_TYPE" val="general"/>
</p:tagLst>
</file>

<file path=ppt/tags/tag692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感谢您的观看"/>
  <p:tag name="KSO_WM_TEMPLATE_CATEGORY" val="custom"/>
  <p:tag name="KSO_WM_TEMPLATE_INDEX" val="20181747"/>
  <p:tag name="KSO_WM_UNIT_ID" val="custom20181747_33*a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693.xml><?xml version="1.0" encoding="utf-8"?>
<p:tagLst xmlns:p="http://schemas.openxmlformats.org/presentationml/2006/main">
  <p:tag name="KSO_WM_UNIT_TYPE" val="b"/>
  <p:tag name="KSO_WM_UNIT_INDEX" val="1"/>
  <p:tag name="KSO_WM_UNIT_LAYERLEVEL" val="1"/>
  <p:tag name="KSO_WM_UNIT_VALUE" val="7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ok at the stars in the  sky, that's all my wishes especially  for you. ­"/>
  <p:tag name="KSO_WM_TEMPLATE_CATEGORY" val="custom"/>
  <p:tag name="KSO_WM_TEMPLATE_INDEX" val="20181747"/>
  <p:tag name="KSO_WM_UNIT_ID" val="custom20181747_33*b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694.xml><?xml version="1.0" encoding="utf-8"?>
<p:tagLst xmlns:p="http://schemas.openxmlformats.org/presentationml/2006/main">
  <p:tag name="KSO_WM_SLIDE_ID" val="custom20181747_33"/>
  <p:tag name="KSO_WM_TEMPLATE_SUBCATEGORY" val="0"/>
  <p:tag name="KSO_WM_TEMPLATE_MASTER_TYPE" val="1"/>
  <p:tag name="KSO_WM_TEMPLATE_COLOR_TYPE" val="0"/>
  <p:tag name="KSO_WM_SLIDE_ITEM_CNT" val="0"/>
  <p:tag name="KSO_WM_SLIDE_INDEX" val="33"/>
  <p:tag name="KSO_WM_TAG_VERSION" val="1.0"/>
  <p:tag name="KSO_WM_BEAUTIFY_FLAG" val="#wm#"/>
  <p:tag name="KSO_WM_TEMPLATE_CATEGORY" val="custom"/>
  <p:tag name="KSO_WM_TEMPLATE_INDEX" val="20181747"/>
  <p:tag name="KSO_WM_SLIDE_TYPE" val="endPage"/>
  <p:tag name="KSO_WM_SLIDE_SUBTYPE" val="pureTxt"/>
  <p:tag name="KSO_WM_SLIDE_LAYOUT" val="a_b"/>
  <p:tag name="KSO_WM_SLIDE_LAYOUT_CNT" val="1_1"/>
  <p:tag name="KSO_WM_COMBINE_RELATE_SLIDE_ID" val="background20179294_13"/>
</p:tagLst>
</file>

<file path=ppt/tags/tag695.xml><?xml version="1.0" encoding="utf-8"?>
<p:tagLst xmlns:p="http://schemas.openxmlformats.org/presentationml/2006/main">
  <p:tag name="commondata" val="eyJoZGlkIjoiOTYwZjllYmMyYzhhZjI2NmVlMDE0OGIxYmU3ODcxMDk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010F19"/>
      </a:dk2>
      <a:lt2>
        <a:srgbClr val="033558"/>
      </a:lt2>
      <a:accent1>
        <a:srgbClr val="4DB6AC"/>
      </a:accent1>
      <a:accent2>
        <a:srgbClr val="4CB4BC"/>
      </a:accent2>
      <a:accent3>
        <a:srgbClr val="4BB2CB"/>
      </a:accent3>
      <a:accent4>
        <a:srgbClr val="48ACD8"/>
      </a:accent4>
      <a:accent5>
        <a:srgbClr val="48ADEA"/>
      </a:accent5>
      <a:accent6>
        <a:srgbClr val="47ABF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2633</Words>
  <Application>WPS 演示</Application>
  <PresentationFormat>宽屏</PresentationFormat>
  <Paragraphs>384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MiSans Normal</vt:lpstr>
      <vt:lpstr>微软雅黑</vt:lpstr>
      <vt:lpstr>MiSans Demibold</vt:lpstr>
      <vt:lpstr>汉仪文黑-85W</vt:lpstr>
      <vt:lpstr>黑体</vt:lpstr>
      <vt:lpstr>Arial Unicode MS</vt:lpstr>
      <vt:lpstr>Calibri</vt:lpstr>
      <vt:lpstr>华文新魏</vt:lpstr>
      <vt:lpstr>WPS</vt:lpstr>
      <vt:lpstr>3_Office 主题​​</vt:lpstr>
      <vt:lpstr>长虹点评汇报PPT框架</vt:lpstr>
      <vt:lpstr>PowerPoint 演示文稿</vt:lpstr>
      <vt:lpstr>：项目介绍</vt:lpstr>
      <vt:lpstr>PowerPoint 演示文稿</vt:lpstr>
      <vt:lpstr>PowerPoint 演示文稿</vt:lpstr>
      <vt:lpstr>PowerPoint 演示文稿</vt:lpstr>
      <vt:lpstr>PowerPoint 演示文稿</vt:lpstr>
      <vt:lpstr>：市场分析及定位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：项目实现</vt:lpstr>
      <vt:lpstr>PowerPoint 演示文稿</vt:lpstr>
      <vt:lpstr>PowerPoint 演示文稿</vt:lpstr>
      <vt:lpstr>PowerPoint 演示文稿</vt:lpstr>
      <vt:lpstr>：市场与营销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：风险管理</vt:lpstr>
      <vt:lpstr>PowerPoint 演示文稿</vt:lpstr>
      <vt:lpstr>PowerPoint 演示文稿</vt:lpstr>
      <vt:lpstr>：团队介绍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゛说谎家</cp:lastModifiedBy>
  <cp:revision>162</cp:revision>
  <dcterms:created xsi:type="dcterms:W3CDTF">2019-06-19T02:08:00Z</dcterms:created>
  <dcterms:modified xsi:type="dcterms:W3CDTF">2024-06-23T05:40:27Z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37B6D0E6F19D4E2D83E40FD31F62B147_11</vt:lpwstr>
  </property>
</Properties>
</file>